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32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256장 나의 죄 모두 지신주님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모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모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1.나의죄모두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물로주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물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3.눈물로주께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256장 나의 죄 모두 지신주님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모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모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1.나의죄모두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물로주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물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3.눈물로주께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256장 나의 죄 모두 지신주님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모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모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1.나의죄모두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물로주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물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3.눈물로주께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256장 나의 죄 모두 지신주님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모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모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1.나의죄모두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물로주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물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3.눈물로주께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256장 나의 죄 모두 지신주님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모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모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1.나의죄모두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물로주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물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3.눈물로주께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256장 나의 죄 모두 지신주님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모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모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1.나의죄모두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눈물로주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눈물로주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3.눈물로주께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2022-04-02T13:01:31Z</dcterms:created>
  <dcterms:modified xsi:type="dcterms:W3CDTF">2022-04-04T14:50:31Z</dcterms:modified>
</cp:coreProperties>
</file>