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9763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156장 머리에 가시관 붉은 피 흐르는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머리에가시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머리에가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1.머리에가시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채찍에상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채찍에상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2.채찍에상하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골고다언덕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골고다언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3.골고다언덕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156장 머리에 가시관 붉은 피 흐르는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머리에가시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머리에가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1.머리에가시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채찍에상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채찍에상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2.채찍에상하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골고다언덕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골고다언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3.골고다언덕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156장 머리에 가시관 붉은 피 흐르는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머리에가시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머리에가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1.머리에가시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채찍에상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채찍에상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2.채찍에상하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골고다언덕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골고다언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3.골고다언덕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156장 머리에 가시관 붉은 피 흐르는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머리에가시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머리에가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1.머리에가시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채찍에상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채찍에상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2.채찍에상하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골고다언덕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골고다언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3.골고다언덕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156장 머리에 가시관 붉은 피 흐르는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머리에가시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머리에가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1.머리에가시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채찍에상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채찍에상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2.채찍에상하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골고다언덕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골고다언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3.골고다언덕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156장 머리에 가시관 붉은 피 흐르는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머리에가시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머리에가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1.머리에가시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채찍에상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채찍에상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2.채찍에상하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골고다언덕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골고다언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3.골고다언덕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</Words>
  <Application>Microsoft Office PowerPoint</Application>
  <PresentationFormat>화면 슬라이드 쇼(16:9)</PresentationFormat>
  <Paragraphs>30</Paragraphs>
  <Slides>6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1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2022-04-02T05:13:50Z</dcterms:created>
  <dcterms:modified xsi:type="dcterms:W3CDTF">2022-04-04T14:47:55Z</dcterms:modified>
</cp:coreProperties>
</file>