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26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396장 우리 주님 밤새워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님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님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1.우리주님밤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주님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주님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2.우리주님새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생명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생명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3.나의생명오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396장 우리 주님 밤새워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님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님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1.우리주님밤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주님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주님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2.우리주님새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생명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생명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3.나의생명오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396장 우리 주님 밤새워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님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님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1.우리주님밤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주님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주님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2.우리주님새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생명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생명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3.나의생명오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396장 우리 주님 밤새워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님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님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1.우리주님밤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주님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주님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2.우리주님새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생명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생명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3.나의생명오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396장 우리 주님 밤새워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님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님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1.우리주님밤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주님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주님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2.우리주님새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생명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생명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3.나의생명오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396장 우리 주님 밤새워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님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님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1.우리주님밤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주님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주님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2.우리주님새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생명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생명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3.나의생명오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2022-04-02T14:52:13Z</dcterms:created>
  <dcterms:modified xsi:type="dcterms:W3CDTF">2022-04-04T14:54:56Z</dcterms:modified>
</cp:coreProperties>
</file>