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08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159장 기뻐 찬송하세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기뻐찬송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1.기뻐찬송하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기뻐찬송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2.기뻐찬송하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기뻐찬송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3.기뻐찬송하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기뻐찬송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기뻐찬송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4.기뻐찬송하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2022-04-02T05:16:36Z</dcterms:created>
  <dcterms:modified xsi:type="dcterms:W3CDTF">2022-04-04T14:47:59Z</dcterms:modified>
</cp:coreProperties>
</file>