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3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605장 오늘 모여 찬송함은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늘모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늘모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1.오늘모여찬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에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에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2.세상에서사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3.아버지여우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605장 오늘 모여 찬송함은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늘모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늘모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1.오늘모여찬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에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에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2.세상에서사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3.아버지여우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605장 오늘 모여 찬송함은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늘모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늘모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1.오늘모여찬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에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에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2.세상에서사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3.아버지여우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605장 오늘 모여 찬송함은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늘모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늘모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1.오늘모여찬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에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에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2.세상에서사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3.아버지여우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605장 오늘 모여 찬송함은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늘모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늘모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1.오늘모여찬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에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에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2.세상에서사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3.아버지여우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605장 오늘 모여 찬송함은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늘모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늘모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1.오늘모여찬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에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에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2.세상에서사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3.아버지여우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605장 오늘 모여 찬송함은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늘모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늘모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1.오늘모여찬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에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에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2.세상에서사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3.아버지여우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605장 오늘 모여 찬송함은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늘모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늘모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1.오늘모여찬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에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에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2.세상에서사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3.아버지여우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605장 오늘 모여 찬송함은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늘모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늘모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1.오늘모여찬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에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에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2.세상에서사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3.아버지여우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2022-04-02T17:57:55Z</dcterms:created>
  <dcterms:modified xsi:type="dcterms:W3CDTF">2022-04-04T15:04:13Z</dcterms:modified>
</cp:coreProperties>
</file>