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239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528장 예수가 우리를 부르는 소리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가우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가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1.예수가우리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간절히오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간절히오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2.간절히오라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월이살같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월이살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3.세월이살같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우리를위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우리를위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4.우리를위하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528장 예수가 우리를 부르는 소리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가우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가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1.예수가우리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간절히오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간절히오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2.간절히오라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월이살같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월이살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3.세월이살같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우리를위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우리를위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4.우리를위하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528장 예수가 우리를 부르는 소리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가우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가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1.예수가우리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간절히오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간절히오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2.간절히오라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월이살같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월이살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3.세월이살같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우리를위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우리를위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4.우리를위하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528장 예수가 우리를 부르는 소리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가우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가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1.예수가우리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간절히오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간절히오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2.간절히오라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월이살같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월이살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3.세월이살같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우리를위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우리를위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4.우리를위하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528장 예수가 우리를 부르는 소리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가우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가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1.예수가우리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간절히오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간절히오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2.간절히오라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월이살같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월이살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3.세월이살같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우리를위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우리를위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4.우리를위하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528장 예수가 우리를 부르는 소리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가우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가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1.예수가우리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간절히오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간절히오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2.간절히오라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월이살같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월이살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3.세월이살같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우리를위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우리를위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4.우리를위하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528장 예수가 우리를 부르는 소리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가우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가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1.예수가우리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간절히오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간절히오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2.간절히오라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월이살같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월이살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3.세월이살같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우리를위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우리를위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4.우리를위하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528장 예수가 우리를 부르는 소리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가우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가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1.예수가우리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간절히오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간절히오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2.간절히오라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월이살같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월이살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3.세월이살같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우리를위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우리를위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4.우리를위하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528장 예수가 우리를 부르는 소리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가우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가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1.예수가우리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간절히오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간절히오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2.간절히오라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월이살같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월이살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3.세월이살같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우리를위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우리를위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4.우리를위하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528장 예수가 우리를 부르는 소리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가우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가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1.예수가우리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간절히오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간절히오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2.간절히오라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월이살같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월이살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3.세월이살같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우리를위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우리를위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4.우리를위하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528장 예수가 우리를 부르는 소리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가우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가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1.예수가우리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간절히오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간절히오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2.간절히오라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월이살같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월이살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3.세월이살같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우리를위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우리를위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4.우리를위하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528장 예수가 우리를 부르는 소리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가우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가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1.예수가우리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간절히오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간절히오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2.간절히오라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월이살같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월이살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3.세월이살같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우리를위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우리를위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4.우리를위하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2022-04-02T16:34:35Z</dcterms:created>
  <dcterms:modified xsi:type="dcterms:W3CDTF">2022-04-04T15:00:28Z</dcterms:modified>
</cp:coreProperties>
</file>