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86" d="100"/>
          <a:sy n="186" d="100"/>
        </p:scale>
        <p:origin x="88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09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Theme"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bject2"/>
          <p:cNvSpPr/>
          <p:nvPr/>
        </p:nvSpPr>
        <p:spPr>
          <a:xfrm>
            <a:off x="640080" y="274320"/>
            <a:ext cx="850392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/>
            <a:r>
              <a:rPr lang="en-US" sz="2000" b="1" dirty="0">
                <a:solidFill>
                  <a:srgbClr val="000000"/>
                </a:solidFill>
                <a:latin typeface="GmarketSansBold" pitchFamily="34" charset="0"/>
                <a:ea typeface="GmarketSansBold" pitchFamily="34" charset="-122"/>
                <a:cs typeface="GmarketSansBold" pitchFamily="34" charset="-120"/>
              </a:rPr>
              <a:t>637장 주님 우리의 마음을 여시어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화면 슬라이드 쇼(16:9)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GmarketSansBold</vt:lpstr>
      <vt:lpstr>맑은 고딕</vt:lpstr>
      <vt:lpstr>Arial</vt:lpstr>
      <vt:lpstr>Calibri</vt:lpstr>
      <vt:lpstr>Office Theme</vt:lpstr>
      <vt:lpstr>PowerPoint 프레젠테이션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성 준영</cp:lastModifiedBy>
  <cp:revision>7</cp:revision>
  <dcterms:created xsi:type="dcterms:W3CDTF">2022-04-02T18:36:10Z</dcterms:created>
  <dcterms:modified xsi:type="dcterms:W3CDTF">2022-04-04T15:05:48Z</dcterms:modified>
</cp:coreProperties>
</file>