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63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616장 주를 경배하리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616장 주를 경배하리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616장 주를 경배하리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화면 슬라이드 쇼(16:9)</PresentationFormat>
  <Paragraphs>6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2022-04-02T18:09:32Z</dcterms:created>
  <dcterms:modified xsi:type="dcterms:W3CDTF">2022-04-04T15:04:46Z</dcterms:modified>
</cp:coreProperties>
</file>