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8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83장 나의 맘에 근심 구름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맘에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맘에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1.나의맘에근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무거운짐등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무거운짐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2.무거운짐등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은죄를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은죄를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3.지은죄를돌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요단강을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요단강을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4.요단강을건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화면 슬라이드 쇼(16:9)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2022-04-01T17:57:37Z</dcterms:created>
  <dcterms:modified xsi:type="dcterms:W3CDTF">2022-04-04T15:07:24Z</dcterms:modified>
</cp:coreProperties>
</file>