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3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224장 정한 물로 우리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정한물로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정한물로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1.정한물로우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224장 정한 물로 우리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정한물로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정한물로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1.정한물로우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224장 정한 물로 우리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정한물로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정한물로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1.정한물로우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224장 정한 물로 우리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정한물로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정한물로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1.정한물로우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224장 정한 물로 우리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정한물로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정한물로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1.정한물로우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224장 정한 물로 우리 죄를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정한물로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정한물로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1.정한물로우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앞에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앞에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2.주님앞에나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거룩하신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거룩하신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3.거룩하신주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2022-04-02T11:59:18Z</dcterms:created>
  <dcterms:modified xsi:type="dcterms:W3CDTF">2022-04-04T14:49:39Z</dcterms:modified>
</cp:coreProperties>
</file>