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3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390장 예수가 거느리시니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거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거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1.예수가거느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때로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때로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2.때때로괴롬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의손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의손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3.내주의손을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이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이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4.이세상이별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390장 예수가 거느리시니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거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거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1.예수가거느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때로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때로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2.때때로괴롬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의손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의손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3.내주의손을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이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이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4.이세상이별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390장 예수가 거느리시니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거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거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1.예수가거느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때로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때로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2.때때로괴롬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의손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의손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3.내주의손을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이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이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4.이세상이별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390장 예수가 거느리시니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거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거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1.예수가거느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때로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때로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2.때때로괴롬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의손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의손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3.내주의손을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이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이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4.이세상이별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390장 예수가 거느리시니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거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거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1.예수가거느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때로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때로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2.때때로괴롬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의손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의손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3.내주의손을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이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이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4.이세상이별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390장 예수가 거느리시니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거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거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1.예수가거느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때로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때로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2.때때로괴롬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의손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의손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3.내주의손을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이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이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4.이세상이별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390장 예수가 거느리시니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거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거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1.예수가거느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때로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때로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2.때때로괴롬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의손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의손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3.내주의손을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이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이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4.이세상이별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390장 예수가 거느리시니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거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거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1.예수가거느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때로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때로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2.때때로괴롬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의손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의손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3.내주의손을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이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이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4.이세상이별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390장 예수가 거느리시니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거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거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1.예수가거느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때로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때로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2.때때로괴롬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의손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의손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3.내주의손을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이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이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4.이세상이별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390장 예수가 거느리시니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거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거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1.예수가거느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때로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때로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2.때때로괴롬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의손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의손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3.내주의손을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이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이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4.이세상이별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390장 예수가 거느리시니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거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거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1.예수가거느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때로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때로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2.때때로괴롬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의손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의손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3.내주의손을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이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이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4.이세상이별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390장 예수가 거느리시니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가거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가거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1.예수가거느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때때로괴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때때로괴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2.때때로괴롬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주의손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주의손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3.내주의손을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이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이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4.이세상이별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2022-04-02T14:36:39Z</dcterms:created>
  <dcterms:modified xsi:type="dcterms:W3CDTF">2022-04-04T14:54:44Z</dcterms:modified>
</cp:coreProperties>
</file>