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4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260장 우리를 죄에서 구하시려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를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를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1.우리를죄에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주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지금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지금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3.나지금죄에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가이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가이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4.우리가이세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2022-04-02T13:12:03Z</dcterms:created>
  <dcterms:modified xsi:type="dcterms:W3CDTF">2022-04-04T14:50:38Z</dcterms:modified>
</cp:coreProperties>
</file>