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2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466장 죽기까지 사랑하신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죽기까지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1.죽기까지사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죽기까지사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2.죽기까지사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죽기까지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3.죽기까지사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기까지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4.죽기까지사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죽기까지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죽기까지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5.죽기까지사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2022-04-02T16:43:07Z</dcterms:created>
  <dcterms:modified xsi:type="dcterms:W3CDTF">2022-04-04T14:57:48Z</dcterms:modified>
</cp:coreProperties>
</file>