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1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387장 멀리 멀리 갔더니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멀리멀리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멀리멀리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1.멀리멀리갔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예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예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2.예수예수내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다니다가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다니다가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3.다니다가쉴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387장 멀리 멀리 갔더니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멀리멀리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멀리멀리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1.멀리멀리갔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예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예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2.예수예수내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다니다가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다니다가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3.다니다가쉴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387장 멀리 멀리 갔더니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멀리멀리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멀리멀리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1.멀리멀리갔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예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예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2.예수예수내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다니다가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다니다가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3.다니다가쉴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387장 멀리 멀리 갔더니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멀리멀리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멀리멀리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1.멀리멀리갔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예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예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2.예수예수내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다니다가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다니다가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3.다니다가쉴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387장 멀리 멀리 갔더니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멀리멀리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멀리멀리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1.멀리멀리갔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예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예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2.예수예수내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다니다가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다니다가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3.다니다가쉴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387장 멀리 멀리 갔더니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멀리멀리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멀리멀리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1.멀리멀리갔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예수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예수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2.예수예수내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다니다가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다니다가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3.다니다가쉴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2022-04-02T14:32:25Z</dcterms:created>
  <dcterms:modified xsi:type="dcterms:W3CDTF">2022-04-04T14:54:36Z</dcterms:modified>
</cp:coreProperties>
</file>