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276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595장 나 맡은 본분은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맡은본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맡은본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1.나맡은본분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부르심받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부르심받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2.부르심받들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앞에모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앞에모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3.주앞에모든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항상깨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항상깨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4.나항상깨어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595장 나 맡은 본분은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맡은본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맡은본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1.나맡은본분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부르심받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부르심받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2.부르심받들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앞에모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앞에모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3.주앞에모든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항상깨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항상깨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4.나항상깨어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595장 나 맡은 본분은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맡은본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맡은본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1.나맡은본분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부르심받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부르심받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2.부르심받들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앞에모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앞에모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3.주앞에모든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항상깨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항상깨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4.나항상깨어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595장 나 맡은 본분은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맡은본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맡은본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1.나맡은본분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부르심받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부르심받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2.부르심받들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앞에모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앞에모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3.주앞에모든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항상깨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항상깨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4.나항상깨어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595장 나 맡은 본분은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맡은본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맡은본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1.나맡은본분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부르심받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부르심받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2.부르심받들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앞에모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앞에모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3.주앞에모든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항상깨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항상깨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4.나항상깨어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화면 슬라이드 쇼(16:9)</PresentationFormat>
  <Paragraphs>30</Paragraphs>
  <Slides>5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2022-04-02T18:45:12Z</dcterms:created>
  <dcterms:modified xsi:type="dcterms:W3CDTF">2022-04-04T15:03:40Z</dcterms:modified>
</cp:coreProperties>
</file>