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37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433장 귀하신 주여 날 붙드사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하신주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하신주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1.귀하신주여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봉헌할물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봉헌할물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2.봉헌할물건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간악한마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간악한마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3.간악한마귀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내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내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4.이세상내가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433장 귀하신 주여 날 붙드사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하신주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하신주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1.귀하신주여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봉헌할물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봉헌할물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2.봉헌할물건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간악한마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간악한마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3.간악한마귀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내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내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4.이세상내가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433장 귀하신 주여 날 붙드사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하신주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하신주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1.귀하신주여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봉헌할물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봉헌할물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2.봉헌할물건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간악한마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간악한마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3.간악한마귀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내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내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4.이세상내가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433장 귀하신 주여 날 붙드사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하신주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하신주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1.귀하신주여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봉헌할물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봉헌할물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2.봉헌할물건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간악한마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간악한마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3.간악한마귀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내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내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4.이세상내가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433장 귀하신 주여 날 붙드사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하신주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하신주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1.귀하신주여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봉헌할물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봉헌할물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2.봉헌할물건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간악한마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간악한마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3.간악한마귀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내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내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4.이세상내가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433장 귀하신 주여 날 붙드사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하신주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하신주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1.귀하신주여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봉헌할물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봉헌할물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2.봉헌할물건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간악한마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간악한마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3.간악한마귀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내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내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4.이세상내가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433장 귀하신 주여 날 붙드사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하신주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하신주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1.귀하신주여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봉헌할물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봉헌할물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2.봉헌할물건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간악한마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간악한마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3.간악한마귀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내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내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4.이세상내가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433장 귀하신 주여 날 붙드사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하신주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하신주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1.귀하신주여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봉헌할물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봉헌할물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2.봉헌할물건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간악한마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간악한마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3.간악한마귀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내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내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4.이세상내가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433장 귀하신 주여 날 붙드사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하신주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하신주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1.귀하신주여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봉헌할물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봉헌할물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2.봉헌할물건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간악한마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간악한마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3.간악한마귀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내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내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4.이세상내가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433장 귀하신 주여 날 붙드사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하신주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하신주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1.귀하신주여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봉헌할물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봉헌할물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2.봉헌할물건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간악한마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간악한마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3.간악한마귀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내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내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4.이세상내가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433장 귀하신 주여 날 붙드사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하신주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하신주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1.귀하신주여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봉헌할물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봉헌할물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2.봉헌할물건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간악한마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간악한마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3.간악한마귀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내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내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4.이세상내가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433장 귀하신 주여 날 붙드사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하신주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하신주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1.귀하신주여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봉헌할물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봉헌할물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2.봉헌할물건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간악한마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간악한마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3.간악한마귀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내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내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4.이세상내가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2022-04-02T15:30:29Z</dcterms:created>
  <dcterms:modified xsi:type="dcterms:W3CDTF">2022-04-04T14:56:27Z</dcterms:modified>
</cp:coreProperties>
</file>