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42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500장 물 위에 생명줄 던지어라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물위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물위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1.물위에생명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빨리생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빨리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2.너빨리생명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어서생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어서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3.너어서생명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위험한풍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위험한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4.위험한풍파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500장 물 위에 생명줄 던지어라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물위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물위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1.물위에생명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빨리생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빨리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2.너빨리생명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어서생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어서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3.너어서생명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위험한풍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위험한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4.위험한풍파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500장 물 위에 생명줄 던지어라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물위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물위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1.물위에생명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빨리생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빨리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2.너빨리생명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어서생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어서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3.너어서생명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위험한풍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위험한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4.위험한풍파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500장 물 위에 생명줄 던지어라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물위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물위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1.물위에생명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빨리생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빨리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2.너빨리생명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어서생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어서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3.너어서생명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위험한풍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위험한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4.위험한풍파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500장 물 위에 생명줄 던지어라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물위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물위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1.물위에생명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빨리생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빨리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2.너빨리생명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어서생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어서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3.너어서생명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위험한풍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위험한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4.위험한풍파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500장 물 위에 생명줄 던지어라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물위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물위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1.물위에생명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빨리생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빨리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2.너빨리생명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어서생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어서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3.너어서생명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위험한풍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위험한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4.위험한풍파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500장 물 위에 생명줄 던지어라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물위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물위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1.물위에생명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빨리생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빨리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2.너빨리생명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어서생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어서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3.너어서생명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위험한풍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위험한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4.위험한풍파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500장 물 위에 생명줄 던지어라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물위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물위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1.물위에생명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빨리생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빨리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2.너빨리생명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어서생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어서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3.너어서생명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위험한풍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위험한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4.위험한풍파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500장 물 위에 생명줄 던지어라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물위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물위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1.물위에생명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빨리생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빨리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2.너빨리생명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어서생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어서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3.너어서생명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위험한풍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위험한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4.위험한풍파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500장 물 위에 생명줄 던지어라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물위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물위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1.물위에생명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빨리생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빨리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2.너빨리생명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어서생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어서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3.너어서생명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위험한풍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위험한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4.위험한풍파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500장 물 위에 생명줄 던지어라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물위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물위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1.물위에생명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빨리생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빨리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2.너빨리생명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어서생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어서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3.너어서생명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위험한풍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위험한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4.위험한풍파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500장 물 위에 생명줄 던지어라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물위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물위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1.물위에생명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너빨리생명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너빨리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2.너빨리생명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어서생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어서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3.너어서생명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위험한풍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위험한풍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4.위험한풍파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2022-04-02T17:48:06Z</dcterms:created>
  <dcterms:modified xsi:type="dcterms:W3CDTF">2022-04-04T14:59:11Z</dcterms:modified>
</cp:coreProperties>
</file>