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74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250장 구주의 십자가 보혈로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의십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1.구주의십자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2.죄악을속하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흐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흐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3.주앞에흐르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께회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께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4.내주께회개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250장 구주의 십자가 보혈로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의십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1.구주의십자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2.죄악을속하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흐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흐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3.주앞에흐르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께회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께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4.내주께회개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250장 구주의 십자가 보혈로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의십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1.구주의십자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2.죄악을속하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흐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흐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3.주앞에흐르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께회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께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4.내주께회개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250장 구주의 십자가 보혈로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의십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1.구주의십자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2.죄악을속하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흐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흐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3.주앞에흐르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께회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께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4.내주께회개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250장 구주의 십자가 보혈로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의십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1.구주의십자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2.죄악을속하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흐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흐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3.주앞에흐르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께회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께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4.내주께회개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250장 구주의 십자가 보혈로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의십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1.구주의십자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2.죄악을속하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흐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흐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3.주앞에흐르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께회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께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4.내주께회개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250장 구주의 십자가 보혈로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의십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1.구주의십자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2.죄악을속하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흐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흐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3.주앞에흐르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께회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께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4.내주께회개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250장 구주의 십자가 보혈로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의십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1.구주의십자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2.죄악을속하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흐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흐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3.주앞에흐르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께회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께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4.내주께회개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250장 구주의 십자가 보혈로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의십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1.구주의십자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2.죄악을속하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흐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흐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3.주앞에흐르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께회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께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4.내주께회개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250장 구주의 십자가 보혈로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의십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1.구주의십자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2.죄악을속하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흐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흐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3.주앞에흐르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께회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께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4.내주께회개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250장 구주의 십자가 보혈로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의십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1.구주의십자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2.죄악을속하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흐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흐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3.주앞에흐르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께회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께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4.내주께회개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250장 구주의 십자가 보혈로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의십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의십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1.구주의십자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2.죄악을속하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앞에흐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앞에흐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3.주앞에흐르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주께회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주께회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4.내주께회개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2022-04-02T12:55:04Z</dcterms:created>
  <dcterms:modified xsi:type="dcterms:W3CDTF">2022-04-04T14:50:22Z</dcterms:modified>
</cp:coreProperties>
</file>