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27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87장 내 주님 입으신 그 옷은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주님입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1.내주님입으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는쓰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는쓰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2.내주는쓰라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님입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님입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3.내주님입으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님영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님영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4.내주님영광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2022-04-01T17:59:56Z</dcterms:created>
  <dcterms:modified xsi:type="dcterms:W3CDTF">2022-04-04T15:07:37Z</dcterms:modified>
</cp:coreProperties>
</file>