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25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101장 이새의 뿌리에서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새의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새의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1.이새의뿌리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사야예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사야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2.이사야예언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부드러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부드러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3.그부드러운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101장 이새의 뿌리에서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새의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새의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1.이새의뿌리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사야예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사야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2.이사야예언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부드러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부드러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3.그부드러운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101장 이새의 뿌리에서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새의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새의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1.이새의뿌리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사야예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사야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2.이사야예언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부드러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부드러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3.그부드러운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101장 이새의 뿌리에서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새의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새의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1.이새의뿌리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사야예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사야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2.이사야예언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부드러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부드러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3.그부드러운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101장 이새의 뿌리에서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새의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새의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1.이새의뿌리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사야예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사야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2.이사야예언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부드러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부드러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3.그부드러운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101장 이새의 뿌리에서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새의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새의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1.이새의뿌리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사야예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사야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2.이사야예언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부드러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부드러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3.그부드러운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2022-04-02T01:38:03Z</dcterms:created>
  <dcterms:modified xsi:type="dcterms:W3CDTF">2022-04-04T14:46:38Z</dcterms:modified>
</cp:coreProperties>
</file>