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80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434장 귀하신 친구 내게 계시니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친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친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1.귀하신친구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내짐대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내짐대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2.주내짐대신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은총매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은총매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3.주은총매일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2022-04-02T15:30:35Z</dcterms:created>
  <dcterms:modified xsi:type="dcterms:W3CDTF">2022-04-04T14:56:31Z</dcterms:modified>
</cp:coreProperties>
</file>