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13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345장 캄캄한 밤 사나운 바람 불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캄캄한밤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캄캄한밤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1.캄캄한밤사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바람이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바람이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2.비바람이무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절망중에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절망중에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3.절망중에그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버지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4.아버지여이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모진바람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모진바람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5.모진바람또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345장 캄캄한 밤 사나운 바람 불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캄캄한밤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캄캄한밤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1.캄캄한밤사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바람이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바람이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2.비바람이무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절망중에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절망중에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3.절망중에그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버지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4.아버지여이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모진바람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모진바람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5.모진바람또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345장 캄캄한 밤 사나운 바람 불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캄캄한밤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캄캄한밤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1.캄캄한밤사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바람이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바람이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2.비바람이무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절망중에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절망중에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3.절망중에그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버지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4.아버지여이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모진바람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모진바람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5.모진바람또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345장 캄캄한 밤 사나운 바람 불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캄캄한밤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캄캄한밤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1.캄캄한밤사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바람이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바람이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2.비바람이무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절망중에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절망중에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3.절망중에그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버지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4.아버지여이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모진바람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모진바람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5.모진바람또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345장 캄캄한 밤 사나운 바람 불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캄캄한밤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캄캄한밤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1.캄캄한밤사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바람이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바람이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2.비바람이무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절망중에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절망중에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3.절망중에그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버지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4.아버지여이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모진바람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모진바람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5.모진바람또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345장 캄캄한 밤 사나운 바람 불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캄캄한밤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캄캄한밤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1.캄캄한밤사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바람이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바람이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2.비바람이무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절망중에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절망중에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3.절망중에그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버지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4.아버지여이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모진바람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모진바람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5.모진바람또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345장 캄캄한 밤 사나운 바람 불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캄캄한밤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캄캄한밤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1.캄캄한밤사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바람이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바람이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2.비바람이무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절망중에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절망중에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3.절망중에그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버지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4.아버지여이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모진바람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모진바람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5.모진바람또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345장 캄캄한 밤 사나운 바람 불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캄캄한밤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캄캄한밤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1.캄캄한밤사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바람이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바람이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2.비바람이무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절망중에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절망중에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3.절망중에그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버지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4.아버지여이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모진바람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모진바람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5.모진바람또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345장 캄캄한 밤 사나운 바람 불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캄캄한밤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캄캄한밤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1.캄캄한밤사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바람이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바람이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2.비바람이무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절망중에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절망중에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3.절망중에그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버지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4.아버지여이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모진바람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모진바람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5.모진바람또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345장 캄캄한 밤 사나운 바람 불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캄캄한밤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캄캄한밤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1.캄캄한밤사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바람이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바람이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2.비바람이무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절망중에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절망중에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3.절망중에그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버지여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4.아버지여이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모진바람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모진바람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5.모진바람또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화면 슬라이드 쇼(16:9)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2022-04-02T13:03:09Z</dcterms:created>
  <dcterms:modified xsi:type="dcterms:W3CDTF">2022-04-04T14:53:14Z</dcterms:modified>
</cp:coreProperties>
</file>