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9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407장 구주와 함께 나 죽었으니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와함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와함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1.구주와함께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맘속에시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맘속에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2.맘속에시험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뼈아픈눈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뼈아픈눈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3.뼈아픈눈물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내몸의약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내몸의약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4.내몸의약함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2022-04-02T14:32:05Z</dcterms:created>
  <dcterms:modified xsi:type="dcterms:W3CDTF">2022-04-04T14:55:20Z</dcterms:modified>
</cp:coreProperties>
</file>