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130장 찬란한 주의 영광은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란한주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란한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1.찬란한주의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올바른일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올바른일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2.올바른일을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3.온천지만물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130장 찬란한 주의 영광은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란한주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란한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1.찬란한주의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올바른일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올바른일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2.올바른일을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3.온천지만물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130장 찬란한 주의 영광은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란한주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란한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1.찬란한주의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올바른일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올바른일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2.올바른일을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3.온천지만물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130장 찬란한 주의 영광은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란한주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란한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1.찬란한주의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올바른일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올바른일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2.올바른일을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3.온천지만물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130장 찬란한 주의 영광은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란한주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란한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1.찬란한주의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올바른일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올바른일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2.올바른일을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3.온천지만물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130장 찬란한 주의 영광은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찬란한주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찬란한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1.찬란한주의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올바른일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올바른일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2.올바른일을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만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만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3.온천지만물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2022-04-02T02:01:32Z</dcterms:created>
  <dcterms:modified xsi:type="dcterms:W3CDTF">2022-04-04T14:47:18Z</dcterms:modified>
</cp:coreProperties>
</file>