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4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298장 속죄하신 구세주를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속죄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속죄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1.속죄하신구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가구원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가구원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2.내가구원받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승리하신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승리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3.승리하신구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마우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마우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4.고마우신구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2022-04-02T14:11:33Z</dcterms:created>
  <dcterms:modified xsi:type="dcterms:W3CDTF">2022-04-04T14:51:39Z</dcterms:modified>
</cp:coreProperties>
</file>