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4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258장 샘물과 같은 보혈은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샘물과같은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샘물과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1.샘물과같은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도적회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도적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2.저도적회개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속함받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속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3.죄속함받은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정케하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정케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4.날정케하신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후에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후에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5.이후에천국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2022-04-02T13:04:24Z</dcterms:created>
  <dcterms:modified xsi:type="dcterms:W3CDTF">2022-04-04T14:50:34Z</dcterms:modified>
</cp:coreProperties>
</file>