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65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270장 변찮는 주님의 사랑과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변찮는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변찮는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1.변찮는주님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깨끗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깨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2.우리를깨끗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거룩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거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3.주님의거룩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단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단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4.십자가단단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2022-04-02T13:25:55Z</dcterms:created>
  <dcterms:modified xsi:type="dcterms:W3CDTF">2022-04-04T14:50:54Z</dcterms:modified>
</cp:coreProperties>
</file>