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53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483장 구름 같은 이 세상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름같은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름같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1.구름같은이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여보배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여보배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2.주여보배피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가하나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가하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3.죄가하나도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483장 구름 같은 이 세상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름같은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름같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1.구름같은이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여보배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여보배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2.주여보배피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가하나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가하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3.죄가하나도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483장 구름 같은 이 세상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름같은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름같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1.구름같은이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여보배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여보배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2.주여보배피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가하나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가하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3.죄가하나도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483장 구름 같은 이 세상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름같은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름같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1.구름같은이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여보배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여보배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2.주여보배피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가하나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가하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3.죄가하나도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483장 구름 같은 이 세상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름같은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름같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1.구름같은이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여보배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여보배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2.주여보배피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가하나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가하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3.죄가하나도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483장 구름 같은 이 세상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름같은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름같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1.구름같은이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여보배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여보배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2.주여보배피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가하나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가하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3.죄가하나도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483장 구름 같은 이 세상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름같은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름같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1.구름같은이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여보배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여보배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2.주여보배피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가하나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가하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3.죄가하나도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483장 구름 같은 이 세상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름같은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름같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1.구름같은이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여보배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여보배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2.주여보배피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가하나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가하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3.죄가하나도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483장 구름 같은 이 세상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름같은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름같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1.구름같은이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여보배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여보배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2.주여보배피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가하나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가하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3.죄가하나도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2022-04-02T17:11:58Z</dcterms:created>
  <dcterms:modified xsi:type="dcterms:W3CDTF">2022-04-04T14:58:29Z</dcterms:modified>
</cp:coreProperties>
</file>