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44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553장 새해 아침 환히 밝았네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새해아침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1.새해아침환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해아침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2.새해아침환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새해아침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3.새해아침환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새해아침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새해아침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4.새해아침환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2022-04-02T17:49:48Z</dcterms:created>
  <dcterms:modified xsi:type="dcterms:W3CDTF">2022-04-04T15:01:40Z</dcterms:modified>
</cp:coreProperties>
</file>