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31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305장 나 같은 죄인 살리신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같은죄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같은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1.나같은죄인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큰죄악에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큰죄악에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2.큰죄악에서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제껏내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제껏내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3.이제껏내가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기서우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기서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4.거기서우리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305장 나 같은 죄인 살리신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같은죄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같은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1.나같은죄인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큰죄악에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큰죄악에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2.큰죄악에서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제껏내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제껏내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3.이제껏내가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기서우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기서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4.거기서우리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305장 나 같은 죄인 살리신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같은죄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같은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1.나같은죄인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큰죄악에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큰죄악에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2.큰죄악에서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제껏내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제껏내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3.이제껏내가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기서우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기서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4.거기서우리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305장 나 같은 죄인 살리신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같은죄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같은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1.나같은죄인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큰죄악에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큰죄악에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2.큰죄악에서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제껏내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제껏내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3.이제껏내가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기서우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기서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4.거기서우리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305장 나 같은 죄인 살리신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같은죄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같은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1.나같은죄인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큰죄악에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큰죄악에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2.큰죄악에서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제껏내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제껏내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3.이제껏내가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기서우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기서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4.거기서우리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305장 나 같은 죄인 살리신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같은죄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같은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1.나같은죄인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큰죄악에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큰죄악에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2.큰죄악에서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제껏내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제껏내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3.이제껏내가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기서우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기서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4.거기서우리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305장 나 같은 죄인 살리신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같은죄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같은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1.나같은죄인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큰죄악에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큰죄악에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2.큰죄악에서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제껏내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제껏내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3.이제껏내가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기서우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기서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4.거기서우리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305장 나 같은 죄인 살리신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같은죄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같은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1.나같은죄인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큰죄악에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큰죄악에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2.큰죄악에서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제껏내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제껏내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3.이제껏내가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기서우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기서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4.거기서우리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2022-04-02T11:08:41Z</dcterms:created>
  <dcterms:modified xsi:type="dcterms:W3CDTF">2022-04-04T14:51:53Z</dcterms:modified>
</cp:coreProperties>
</file>