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02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448장 주님 가신 길을 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가신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가신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1.주님가신길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가신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가신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2.주님가신뒤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가신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가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3.주님가신진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2022-04-02T16:13:23Z</dcterms:created>
  <dcterms:modified xsi:type="dcterms:W3CDTF">2022-04-04T14:57:06Z</dcterms:modified>
</cp:coreProperties>
</file>