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10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487장 어두움 후에 빛이 오며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움후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1.어두움후에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연약함후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연약함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2.연약함후에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괴로움후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괴로움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3.괴로움후에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고생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고생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4.고생한후에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2022-04-02T17:18:30Z</dcterms:created>
  <dcterms:modified xsi:type="dcterms:W3CDTF">2022-04-04T14:58:38Z</dcterms:modified>
</cp:coreProperties>
</file>