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40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625장 거룩 거룩 거룩한 하나님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625장 거룩 거룩 거룩한 하나님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2022-04-02T18:23:24Z</dcterms:created>
  <dcterms:modified xsi:type="dcterms:W3CDTF">2022-04-04T15:05:14Z</dcterms:modified>
</cp:coreProperties>
</file>