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518장 기쁜 소리 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쁜소리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쁜소리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1.기쁜소리들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바다들아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바다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2.바다들아외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환난중에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환난중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3.환난중에하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바람들아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바람들아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4.바람들아외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2022-04-02T16:12:42Z</dcterms:created>
  <dcterms:modified xsi:type="dcterms:W3CDTF">2022-04-04T14:59:57Z</dcterms:modified>
</cp:coreProperties>
</file>