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88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517장 가난한 자 돌봐주며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가난한자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가난한자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1.가난한자돌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포로된자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포로된자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2.포로된자풀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사랑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사랑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3.주님사랑온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517장 가난한 자 돌봐주며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가난한자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가난한자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1.가난한자돌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포로된자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포로된자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2.포로된자풀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사랑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사랑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3.주님사랑온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517장 가난한 자 돌봐주며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가난한자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가난한자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1.가난한자돌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포로된자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포로된자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2.포로된자풀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사랑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사랑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3.주님사랑온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517장 가난한 자 돌봐주며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가난한자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가난한자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1.가난한자돌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포로된자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포로된자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2.포로된자풀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사랑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사랑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3.주님사랑온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517장 가난한 자 돌봐주며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가난한자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가난한자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1.가난한자돌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포로된자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포로된자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2.포로된자풀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사랑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사랑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3.주님사랑온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517장 가난한 자 돌봐주며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가난한자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가난한자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1.가난한자돌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포로된자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포로된자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2.포로된자풀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사랑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사랑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3.주님사랑온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517장 가난한 자 돌봐주며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가난한자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가난한자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1.가난한자돌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포로된자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포로된자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2.포로된자풀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사랑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사랑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3.주님사랑온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517장 가난한 자 돌봐주며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가난한자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가난한자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1.가난한자돌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포로된자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포로된자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2.포로된자풀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사랑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사랑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3.주님사랑온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517장 가난한 자 돌봐주며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가난한자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가난한자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1.가난한자돌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포로된자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포로된자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2.포로된자풀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사랑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사랑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3.주님사랑온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2022-04-02T16:12:28Z</dcterms:created>
  <dcterms:modified xsi:type="dcterms:W3CDTF">2022-04-04T14:59:53Z</dcterms:modified>
</cp:coreProperties>
</file>