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77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418장 기쁠 때나 슬플 때나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쁠때나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쁠때나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1.기쁠때나슬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병들때나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병들때나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2.병들때나괴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바쁠때나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바쁠때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3.바쁠때나고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418장 기쁠 때나 슬플 때나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쁠때나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쁠때나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1.기쁠때나슬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병들때나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병들때나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2.병들때나괴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바쁠때나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바쁠때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3.바쁠때나고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418장 기쁠 때나 슬플 때나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쁠때나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쁠때나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1.기쁠때나슬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병들때나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병들때나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2.병들때나괴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바쁠때나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바쁠때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3.바쁠때나고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418장 기쁠 때나 슬플 때나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쁠때나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쁠때나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1.기쁠때나슬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병들때나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병들때나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2.병들때나괴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바쁠때나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바쁠때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3.바쁠때나고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418장 기쁠 때나 슬플 때나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쁠때나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쁠때나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1.기쁠때나슬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병들때나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병들때나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2.병들때나괴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바쁠때나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바쁠때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3.바쁠때나고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418장 기쁠 때나 슬플 때나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쁠때나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쁠때나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1.기쁠때나슬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병들때나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병들때나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2.병들때나괴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바쁠때나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바쁠때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3.바쁠때나고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2022-04-02T14:50:35Z</dcterms:created>
  <dcterms:modified xsi:type="dcterms:W3CDTF">2022-04-04T14:55:43Z</dcterms:modified>
</cp:coreProperties>
</file>