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60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617장 주님을 찬양합니다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주님을찬양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주님을찬양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1.주님을찬양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님을경배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님을경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2.주님을경배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화면 슬라이드 쇼(16:9)</PresentationFormat>
  <Paragraphs>32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3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2022-04-02T18:12:03Z</dcterms:created>
  <dcterms:modified xsi:type="dcterms:W3CDTF">2022-04-04T15:04:48Z</dcterms:modified>
</cp:coreProperties>
</file>