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73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288장 예수를 나의 구주삼고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를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를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1.예수를나의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전히주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전히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2.온전히주께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안에기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안에기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3.주안에기쁨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288장 예수를 나의 구주삼고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를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를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1.예수를나의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전히주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전히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2.온전히주께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안에기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안에기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3.주안에기쁨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288장 예수를 나의 구주삼고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를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를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1.예수를나의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전히주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전히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2.온전히주께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안에기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안에기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3.주안에기쁨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288장 예수를 나의 구주삼고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를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를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1.예수를나의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전히주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전히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2.온전히주께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안에기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안에기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3.주안에기쁨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288장 예수를 나의 구주삼고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를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를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1.예수를나의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전히주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전히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2.온전히주께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안에기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안에기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3.주안에기쁨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288장 예수를 나의 구주삼고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를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를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1.예수를나의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전히주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전히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2.온전히주께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안에기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안에기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3.주안에기쁨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288장 예수를 나의 구주삼고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를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를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1.예수를나의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전히주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전히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2.온전히주께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안에기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안에기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3.주안에기쁨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288장 예수를 나의 구주삼고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를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를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1.예수를나의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전히주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전히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2.온전히주께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안에기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안에기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3.주안에기쁨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288장 예수를 나의 구주삼고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를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를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1.예수를나의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전히주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전히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2.온전히주께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안에기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안에기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3.주안에기쁨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2022-04-02T13:54:02Z</dcterms:created>
  <dcterms:modified xsi:type="dcterms:W3CDTF">2022-04-04T14:51:21Z</dcterms:modified>
</cp:coreProperties>
</file>