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30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452장 내 모든 소원 기도의 제목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소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소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1.내모든소원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한한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한한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2.무한한사랑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겸손한예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겸손한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3.겸손한예수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452장 내 모든 소원 기도의 제목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소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소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1.내모든소원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한한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한한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2.무한한사랑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겸손한예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겸손한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3.겸손한예수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452장 내 모든 소원 기도의 제목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소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소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1.내모든소원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한한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한한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2.무한한사랑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겸손한예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겸손한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3.겸손한예수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452장 내 모든 소원 기도의 제목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소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소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1.내모든소원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한한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한한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2.무한한사랑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겸손한예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겸손한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3.겸손한예수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452장 내 모든 소원 기도의 제목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소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소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1.내모든소원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한한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한한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2.무한한사랑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겸손한예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겸손한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3.겸손한예수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452장 내 모든 소원 기도의 제목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소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소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1.내모든소원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한한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한한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2.무한한사랑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겸손한예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겸손한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3.겸손한예수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452장 내 모든 소원 기도의 제목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소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소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1.내모든소원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한한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한한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2.무한한사랑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겸손한예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겸손한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3.겸손한예수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452장 내 모든 소원 기도의 제목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소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소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1.내모든소원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한한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한한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2.무한한사랑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겸손한예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겸손한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3.겸손한예수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452장 내 모든 소원 기도의 제목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모든소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모든소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1.내모든소원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한한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한한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2.무한한사랑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겸손한예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겸손한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3.겸손한예수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2022-04-02T16:19:38Z</dcterms:created>
  <dcterms:modified xsi:type="dcterms:W3CDTF">2022-04-04T14:57:17Z</dcterms:modified>
</cp:coreProperties>
</file>