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489장 저 요단강 건너편에 찬란하게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요단강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요단강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1.저요단강건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내게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내게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2.주가내게부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이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이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3.성도들이함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세상에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세상에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4.이세상에사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2022-04-02T17:20:58Z</dcterms:created>
  <dcterms:modified xsi:type="dcterms:W3CDTF">2022-04-04T14:58:42Z</dcterms:modified>
</cp:coreProperties>
</file>