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88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187장 비둘기같이 온유한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둘기같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둘기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1.비둘기같이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빛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빛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2.진리의빛을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과동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과동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3.주님과동행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연약한나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연약한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4.연약한나를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187장 비둘기같이 온유한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둘기같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둘기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1.비둘기같이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빛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빛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2.진리의빛을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과동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과동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3.주님과동행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연약한나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연약한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4.연약한나를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187장 비둘기같이 온유한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둘기같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둘기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1.비둘기같이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빛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빛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2.진리의빛을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과동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과동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3.주님과동행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연약한나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연약한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4.연약한나를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187장 비둘기같이 온유한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둘기같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둘기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1.비둘기같이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빛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빛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2.진리의빛을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과동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과동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3.주님과동행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연약한나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연약한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4.연약한나를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187장 비둘기같이 온유한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둘기같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둘기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1.비둘기같이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빛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빛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2.진리의빛을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과동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과동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3.주님과동행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연약한나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연약한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4.연약한나를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187장 비둘기같이 온유한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둘기같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둘기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1.비둘기같이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빛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빛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2.진리의빛을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과동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과동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3.주님과동행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연약한나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연약한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4.연약한나를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187장 비둘기같이 온유한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둘기같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둘기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1.비둘기같이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빛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빛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2.진리의빛을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과동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과동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3.주님과동행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연약한나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연약한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4.연약한나를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187장 비둘기같이 온유한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비둘기같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비둘기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1.비둘기같이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빛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빛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2.진리의빛을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과동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과동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3.주님과동행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연약한나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연약한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4.연약한나를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2022-04-02T10:15:37Z</dcterms:created>
  <dcterms:modified xsi:type="dcterms:W3CDTF">2022-04-04T14:48:41Z</dcterms:modified>
</cp:coreProperties>
</file>