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1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317장 내 주 예수 주신 은혜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예수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예수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1.내주예수주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위해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위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2.주날위해보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께빚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께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3.주예수께빚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날위하여십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4.날위하여십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날위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날위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5.주날위해그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2022-04-02T12:00:16Z</dcterms:created>
  <dcterms:modified xsi:type="dcterms:W3CDTF">2022-04-04T14:52:15Z</dcterms:modified>
</cp:coreProperties>
</file>