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93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581장 주 하나님 이 나라를 지켜주시고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하나님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하나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1.주하나님이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나라와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나라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2.이나라와이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이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이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3.하나님이다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2022-04-02T18:38:24Z</dcterms:created>
  <dcterms:modified xsi:type="dcterms:W3CDTF">2022-04-04T15:03:00Z</dcterms:modified>
</cp:coreProperties>
</file>