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2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304장 그 크신 하나님의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크신하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크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1.그크신하나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괴로운시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괴로운시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2.괴로운시절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늘을두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늘을두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3.하늘을두루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2022-04-02T11:08:09Z</dcterms:created>
  <dcterms:modified xsi:type="dcterms:W3CDTF">2022-04-04T14:51:51Z</dcterms:modified>
</cp:coreProperties>
</file>