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92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220장 사랑하는 주님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랑하는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1.사랑하는주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하는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2.사랑하는주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3.사랑하는주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2022-04-02T11:16:24Z</dcterms:created>
  <dcterms:modified xsi:type="dcterms:W3CDTF">2022-04-04T14:49:34Z</dcterms:modified>
</cp:coreProperties>
</file>