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477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589장 넓은 들에 익은 곡식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넓은들에익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넓은들에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1.넓은들에익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추수할것많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추수할것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2.추수할것많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먼동틀때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먼동틀때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3.먼동틀때일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둬들인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둬들인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4.거둬들인모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589장 넓은 들에 익은 곡식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넓은들에익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넓은들에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1.넓은들에익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추수할것많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추수할것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2.추수할것많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먼동틀때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먼동틀때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3.먼동틀때일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둬들인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둬들인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4.거둬들인모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589장 넓은 들에 익은 곡식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넓은들에익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넓은들에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1.넓은들에익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추수할것많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추수할것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2.추수할것많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먼동틀때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먼동틀때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3.먼동틀때일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둬들인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둬들인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4.거둬들인모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589장 넓은 들에 익은 곡식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넓은들에익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넓은들에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1.넓은들에익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추수할것많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추수할것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2.추수할것많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먼동틀때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먼동틀때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3.먼동틀때일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둬들인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둬들인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4.거둬들인모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589장 넓은 들에 익은 곡식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넓은들에익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넓은들에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1.넓은들에익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추수할것많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추수할것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2.추수할것많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먼동틀때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먼동틀때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3.먼동틀때일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둬들인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둬들인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4.거둬들인모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589장 넓은 들에 익은 곡식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넓은들에익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넓은들에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1.넓은들에익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추수할것많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추수할것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2.추수할것많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먼동틀때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먼동틀때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3.먼동틀때일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둬들인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둬들인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4.거둬들인모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589장 넓은 들에 익은 곡식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넓은들에익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넓은들에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1.넓은들에익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추수할것많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추수할것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2.추수할것많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먼동틀때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먼동틀때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3.먼동틀때일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둬들인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둬들인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4.거둬들인모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589장 넓은 들에 익은 곡식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넓은들에익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넓은들에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1.넓은들에익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추수할것많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추수할것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2.추수할것많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먼동틀때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먼동틀때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3.먼동틀때일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둬들인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둬들인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4.거둬들인모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589장 넓은 들에 익은 곡식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넓은들에익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넓은들에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1.넓은들에익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추수할것많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추수할것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2.추수할것많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먼동틀때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먼동틀때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3.먼동틀때일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둬들인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둬들인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4.거둬들인모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589장 넓은 들에 익은 곡식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넓은들에익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넓은들에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1.넓은들에익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추수할것많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추수할것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2.추수할것많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먼동틀때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먼동틀때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3.먼동틀때일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둬들인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둬들인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4.거둬들인모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589장 넓은 들에 익은 곡식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넓은들에익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넓은들에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1.넓은들에익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추수할것많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추수할것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2.추수할것많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먼동틀때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먼동틀때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3.먼동틀때일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둬들인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둬들인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4.거둬들인모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589장 넓은 들에 익은 곡식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넓은들에익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넓은들에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1.넓은들에익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추수할것많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추수할것많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2.추수할것많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먼동틀때일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먼동틀때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3.먼동틀때일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거둬들인모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거둬들인모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4.거둬들인모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2022-04-02T18:51:02Z</dcterms:created>
  <dcterms:modified xsi:type="dcterms:W3CDTF">2022-04-04T15:03:21Z</dcterms:modified>
</cp:coreProperties>
</file>