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88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499장 흑암에 사는 백성들을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흑암에사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흑암에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1.흑암에사는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원의문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원의문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2.구원의문은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왜너는멸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왜너는멸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3.왜너는멸망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천하만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천하만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4.온천하만민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499장 흑암에 사는 백성들을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흑암에사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흑암에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1.흑암에사는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원의문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원의문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2.구원의문은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왜너는멸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왜너는멸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3.왜너는멸망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천하만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천하만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4.온천하만민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499장 흑암에 사는 백성들을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흑암에사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흑암에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1.흑암에사는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원의문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원의문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2.구원의문은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왜너는멸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왜너는멸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3.왜너는멸망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천하만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천하만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4.온천하만민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499장 흑암에 사는 백성들을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흑암에사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흑암에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1.흑암에사는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원의문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원의문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2.구원의문은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왜너는멸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왜너는멸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3.왜너는멸망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천하만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천하만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4.온천하만민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499장 흑암에 사는 백성들을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흑암에사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흑암에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1.흑암에사는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원의문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원의문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2.구원의문은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왜너는멸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왜너는멸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3.왜너는멸망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천하만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천하만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4.온천하만민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499장 흑암에 사는 백성들을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흑암에사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흑암에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1.흑암에사는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원의문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원의문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2.구원의문은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왜너는멸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왜너는멸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3.왜너는멸망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천하만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천하만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4.온천하만민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499장 흑암에 사는 백성들을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흑암에사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흑암에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1.흑암에사는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원의문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원의문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2.구원의문은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왜너는멸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왜너는멸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3.왜너는멸망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천하만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천하만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4.온천하만민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499장 흑암에 사는 백성들을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흑암에사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흑암에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1.흑암에사는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원의문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원의문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2.구원의문은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왜너는멸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왜너는멸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3.왜너는멸망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천하만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천하만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4.온천하만민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499장 흑암에 사는 백성들을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흑암에사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흑암에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1.흑암에사는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원의문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원의문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2.구원의문은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왜너는멸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왜너는멸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3.왜너는멸망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천하만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천하만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4.온천하만민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499장 흑암에 사는 백성들을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흑암에사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흑암에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1.흑암에사는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원의문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원의문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2.구원의문은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왜너는멸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왜너는멸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3.왜너는멸망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천하만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천하만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4.온천하만민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499장 흑암에 사는 백성들을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흑암에사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흑암에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1.흑암에사는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원의문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원의문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2.구원의문은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왜너는멸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왜너는멸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3.왜너는멸망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천하만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천하만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4.온천하만민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499장 흑암에 사는 백성들을 보라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흑암에사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흑암에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1.흑암에사는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원의문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원의문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2.구원의문은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왜너는멸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왜너는멸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3.왜너는멸망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온천하만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온천하만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4.온천하만민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2022-04-02T17:47:41Z</dcterms:created>
  <dcterms:modified xsi:type="dcterms:W3CDTF">2022-04-04T14:59:05Z</dcterms:modified>
</cp:coreProperties>
</file>