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38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1978183" y="2248585"/>
            <a:ext cx="51876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28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복의 근원 강림하사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28장 복의 근원 강림하사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복의근원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복의근원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1.복의근원강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크신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크신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2.주의크신도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귀한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귀한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3.주의귀한은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화면 슬라이드 쇼(16:9)</PresentationFormat>
  <Paragraphs>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2022-06-13T07:56:22Z</dcterms:created>
  <dcterms:modified xsi:type="dcterms:W3CDTF">2022-06-13T07:57:35Z</dcterms:modified>
</cp:coreProperties>
</file>