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9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447장 이 세상 끝날까지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끝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1.이세상끝날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주를따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주를따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2.나주를따를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온갖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3.이세상온갖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영광빛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영광빛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4.저영광빛난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447장 이 세상 끝날까지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끝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1.이세상끝날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주를따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주를따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2.나주를따를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온갖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3.이세상온갖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영광빛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영광빛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4.저영광빛난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447장 이 세상 끝날까지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끝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1.이세상끝날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주를따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주를따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2.나주를따를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온갖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3.이세상온갖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영광빛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영광빛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4.저영광빛난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447장 이 세상 끝날까지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끝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1.이세상끝날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주를따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주를따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2.나주를따를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온갖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3.이세상온갖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영광빛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영광빛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4.저영광빛난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447장 이 세상 끝날까지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끝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1.이세상끝날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주를따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주를따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2.나주를따를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온갖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3.이세상온갖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영광빛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영광빛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4.저영광빛난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447장 이 세상 끝날까지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끝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1.이세상끝날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주를따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주를따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2.나주를따를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온갖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3.이세상온갖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영광빛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영광빛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4.저영광빛난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447장 이 세상 끝날까지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끝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1.이세상끝날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주를따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주를따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2.나주를따를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온갖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3.이세상온갖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영광빛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영광빛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4.저영광빛난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447장 이 세상 끝날까지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끝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끝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1.이세상끝날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주를따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주를따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2.나주를따를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온갖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온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3.이세상온갖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영광빛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영광빛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4.저영광빛난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2022-04-02T16:13:14Z</dcterms:created>
  <dcterms:modified xsi:type="dcterms:W3CDTF">2022-04-04T14:57:04Z</dcterms:modified>
</cp:coreProperties>
</file>