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2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9144000" cy="5143500" type="screen16x9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86" d="100"/>
          <a:sy n="186" d="100"/>
        </p:scale>
        <p:origin x="88" y="8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080567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MASTER_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Office Theme">
    <p:bg>
      <p:bgPr>
        <a:blipFill>
          <a:blip r:embed="rId4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slide" Target="slide9.xml"/><Relationship Id="rId3" Type="http://schemas.openxmlformats.org/officeDocument/2006/relationships/image" Target="../media/image2.png"/><Relationship Id="rId7" Type="http://schemas.openxmlformats.org/officeDocument/2006/relationships/slide" Target="slide7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slide" Target="slide5.xml"/><Relationship Id="rId5" Type="http://schemas.openxmlformats.org/officeDocument/2006/relationships/slide" Target="slide3.xml"/><Relationship Id="rId4" Type="http://schemas.openxmlformats.org/officeDocument/2006/relationships/slide" Target="slide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slide" Target="slide9.xml"/><Relationship Id="rId3" Type="http://schemas.openxmlformats.org/officeDocument/2006/relationships/image" Target="../media/image3.png"/><Relationship Id="rId7" Type="http://schemas.openxmlformats.org/officeDocument/2006/relationships/slide" Target="slide7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slide" Target="slide5.xml"/><Relationship Id="rId5" Type="http://schemas.openxmlformats.org/officeDocument/2006/relationships/slide" Target="slide3.xml"/><Relationship Id="rId4" Type="http://schemas.openxmlformats.org/officeDocument/2006/relationships/slide" Target="slide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slide" Target="slide9.xml"/><Relationship Id="rId3" Type="http://schemas.openxmlformats.org/officeDocument/2006/relationships/image" Target="../media/image3.png"/><Relationship Id="rId7" Type="http://schemas.openxmlformats.org/officeDocument/2006/relationships/slide" Target="slide7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slide" Target="slide5.xml"/><Relationship Id="rId5" Type="http://schemas.openxmlformats.org/officeDocument/2006/relationships/slide" Target="slide3.xml"/><Relationship Id="rId4" Type="http://schemas.openxmlformats.org/officeDocument/2006/relationships/slide" Target="slide1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slide" Target="slide9.xml"/><Relationship Id="rId3" Type="http://schemas.openxmlformats.org/officeDocument/2006/relationships/image" Target="../media/image4.png"/><Relationship Id="rId7" Type="http://schemas.openxmlformats.org/officeDocument/2006/relationships/slide" Target="slide7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slide" Target="slide5.xml"/><Relationship Id="rId5" Type="http://schemas.openxmlformats.org/officeDocument/2006/relationships/slide" Target="slide3.xml"/><Relationship Id="rId4" Type="http://schemas.openxmlformats.org/officeDocument/2006/relationships/slide" Target="slide1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slide" Target="slide9.xml"/><Relationship Id="rId3" Type="http://schemas.openxmlformats.org/officeDocument/2006/relationships/image" Target="../media/image3.png"/><Relationship Id="rId7" Type="http://schemas.openxmlformats.org/officeDocument/2006/relationships/slide" Target="slide7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slide" Target="slide5.xml"/><Relationship Id="rId5" Type="http://schemas.openxmlformats.org/officeDocument/2006/relationships/slide" Target="slide3.xml"/><Relationship Id="rId4" Type="http://schemas.openxmlformats.org/officeDocument/2006/relationships/slide" Target="slide1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slide" Target="slide9.xml"/><Relationship Id="rId3" Type="http://schemas.openxmlformats.org/officeDocument/2006/relationships/image" Target="../media/image5.png"/><Relationship Id="rId7" Type="http://schemas.openxmlformats.org/officeDocument/2006/relationships/slide" Target="slide7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slide" Target="slide5.xml"/><Relationship Id="rId5" Type="http://schemas.openxmlformats.org/officeDocument/2006/relationships/slide" Target="slide3.xml"/><Relationship Id="rId4" Type="http://schemas.openxmlformats.org/officeDocument/2006/relationships/slide" Target="slide1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slide" Target="slide9.xml"/><Relationship Id="rId3" Type="http://schemas.openxmlformats.org/officeDocument/2006/relationships/image" Target="../media/image3.png"/><Relationship Id="rId7" Type="http://schemas.openxmlformats.org/officeDocument/2006/relationships/slide" Target="slide7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slide" Target="slide5.xml"/><Relationship Id="rId5" Type="http://schemas.openxmlformats.org/officeDocument/2006/relationships/slide" Target="slide3.xml"/><Relationship Id="rId4" Type="http://schemas.openxmlformats.org/officeDocument/2006/relationships/slide" Target="slide1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slide" Target="slide9.xml"/><Relationship Id="rId3" Type="http://schemas.openxmlformats.org/officeDocument/2006/relationships/image" Target="../media/image6.png"/><Relationship Id="rId7" Type="http://schemas.openxmlformats.org/officeDocument/2006/relationships/slide" Target="slide7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slide" Target="slide5.xml"/><Relationship Id="rId5" Type="http://schemas.openxmlformats.org/officeDocument/2006/relationships/slide" Target="slide3.xml"/><Relationship Id="rId4" Type="http://schemas.openxmlformats.org/officeDocument/2006/relationships/slide" Target="slide1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slide" Target="slide9.xml"/><Relationship Id="rId3" Type="http://schemas.openxmlformats.org/officeDocument/2006/relationships/image" Target="../media/image3.png"/><Relationship Id="rId7" Type="http://schemas.openxmlformats.org/officeDocument/2006/relationships/slide" Target="slide7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slide" Target="slide5.xml"/><Relationship Id="rId5" Type="http://schemas.openxmlformats.org/officeDocument/2006/relationships/slide" Target="slide3.xml"/><Relationship Id="rId4" Type="http://schemas.openxmlformats.org/officeDocument/2006/relationships/slide" Target="slide1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slide" Target="slide9.xml"/><Relationship Id="rId3" Type="http://schemas.openxmlformats.org/officeDocument/2006/relationships/image" Target="../media/image7.png"/><Relationship Id="rId7" Type="http://schemas.openxmlformats.org/officeDocument/2006/relationships/slide" Target="slide7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slide" Target="slide5.xml"/><Relationship Id="rId5" Type="http://schemas.openxmlformats.org/officeDocument/2006/relationships/slide" Target="slide3.xml"/><Relationship Id="rId4" Type="http://schemas.openxmlformats.org/officeDocument/2006/relationships/slide" Target="slide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Object2"/>
          <p:cNvSpPr/>
          <p:nvPr/>
        </p:nvSpPr>
        <p:spPr>
          <a:xfrm>
            <a:off x="640080" y="274320"/>
            <a:ext cx="850392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/>
            <a:r>
              <a:rPr lang="en-US" sz="2000" b="1" dirty="0">
                <a:solidFill>
                  <a:srgbClr val="000000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</a:rPr>
              <a:t>353장 십자가 군병 되어서</a:t>
            </a:r>
            <a:endParaRPr lang="en-US" sz="2000" dirty="0"/>
          </a:p>
        </p:txBody>
      </p:sp>
      <p:sp>
        <p:nvSpPr>
          <p:cNvPr id="4" name="Object3">
            <a:hlinkClick r:id="rId4" action="ppaction://hlinksldjump" tooltip="1.십자가군병"/>
          </p:cNvPr>
          <p:cNvSpPr/>
          <p:nvPr/>
        </p:nvSpPr>
        <p:spPr>
          <a:xfrm>
            <a:off x="38404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4" action="ppaction://hlinksldjump" tooltip="1.십자가군병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1.십자가군병</a:t>
            </a:r>
            <a:endParaRPr lang="en-US" sz="700" dirty="0"/>
          </a:p>
        </p:txBody>
      </p:sp>
      <p:sp>
        <p:nvSpPr>
          <p:cNvPr id="5" name="Object4">
            <a:hlinkClick r:id="rId5" action="ppaction://hlinksldjump" tooltip="2.뭇성도피를"/>
          </p:cNvPr>
          <p:cNvSpPr/>
          <p:nvPr/>
        </p:nvSpPr>
        <p:spPr>
          <a:xfrm>
            <a:off x="47548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5" action="ppaction://hlinksldjump" tooltip="2.뭇성도피를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2.뭇성도피를</a:t>
            </a:r>
            <a:endParaRPr lang="en-US" sz="700" dirty="0"/>
          </a:p>
        </p:txBody>
      </p:sp>
      <p:sp>
        <p:nvSpPr>
          <p:cNvPr id="6" name="Object5">
            <a:hlinkClick r:id="rId6" action="ppaction://hlinksldjump" tooltip="3.이죄악많은"/>
          </p:cNvPr>
          <p:cNvSpPr/>
          <p:nvPr/>
        </p:nvSpPr>
        <p:spPr>
          <a:xfrm>
            <a:off x="56692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6" action="ppaction://hlinksldjump" tooltip="3.이죄악많은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3.이죄악많은</a:t>
            </a:r>
            <a:endParaRPr lang="en-US" sz="700" dirty="0"/>
          </a:p>
        </p:txBody>
      </p:sp>
      <p:sp>
        <p:nvSpPr>
          <p:cNvPr id="7" name="Object6">
            <a:hlinkClick r:id="rId7" action="ppaction://hlinksldjump" tooltip="4.나면류관을"/>
          </p:cNvPr>
          <p:cNvSpPr/>
          <p:nvPr/>
        </p:nvSpPr>
        <p:spPr>
          <a:xfrm>
            <a:off x="65836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7" action="ppaction://hlinksldjump" tooltip="4.나면류관을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4.나면류관을</a:t>
            </a:r>
            <a:endParaRPr lang="en-US" sz="700" dirty="0"/>
          </a:p>
        </p:txBody>
      </p:sp>
      <p:sp>
        <p:nvSpPr>
          <p:cNvPr id="8" name="Object7">
            <a:hlinkClick r:id="rId8" action="ppaction://hlinksldjump" tooltip="5.승리의그날"/>
          </p:cNvPr>
          <p:cNvSpPr/>
          <p:nvPr/>
        </p:nvSpPr>
        <p:spPr>
          <a:xfrm>
            <a:off x="74980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8" action="ppaction://hlinksldjump" tooltip="5.승리의그날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5.승리의그날</a:t>
            </a:r>
            <a:endParaRPr lang="en-US" sz="7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Object2"/>
          <p:cNvSpPr/>
          <p:nvPr/>
        </p:nvSpPr>
        <p:spPr>
          <a:xfrm>
            <a:off x="640080" y="274320"/>
            <a:ext cx="850392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/>
            <a:r>
              <a:rPr lang="en-US" sz="2000" b="1" dirty="0">
                <a:solidFill>
                  <a:srgbClr val="000000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</a:rPr>
              <a:t>353장 십자가 군병 되어서</a:t>
            </a:r>
            <a:endParaRPr lang="en-US" sz="2000" dirty="0"/>
          </a:p>
        </p:txBody>
      </p:sp>
      <p:sp>
        <p:nvSpPr>
          <p:cNvPr id="4" name="Object3">
            <a:hlinkClick r:id="rId4" action="ppaction://hlinksldjump" tooltip="1.십자가군병"/>
          </p:cNvPr>
          <p:cNvSpPr/>
          <p:nvPr/>
        </p:nvSpPr>
        <p:spPr>
          <a:xfrm>
            <a:off x="38404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4" action="ppaction://hlinksldjump" tooltip="1.십자가군병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1.십자가군병</a:t>
            </a:r>
            <a:endParaRPr lang="en-US" sz="700" dirty="0"/>
          </a:p>
        </p:txBody>
      </p:sp>
      <p:sp>
        <p:nvSpPr>
          <p:cNvPr id="5" name="Object4">
            <a:hlinkClick r:id="rId5" action="ppaction://hlinksldjump" tooltip="2.뭇성도피를"/>
          </p:cNvPr>
          <p:cNvSpPr/>
          <p:nvPr/>
        </p:nvSpPr>
        <p:spPr>
          <a:xfrm>
            <a:off x="47548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5" action="ppaction://hlinksldjump" tooltip="2.뭇성도피를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2.뭇성도피를</a:t>
            </a:r>
            <a:endParaRPr lang="en-US" sz="700" dirty="0"/>
          </a:p>
        </p:txBody>
      </p:sp>
      <p:sp>
        <p:nvSpPr>
          <p:cNvPr id="6" name="Object5">
            <a:hlinkClick r:id="rId6" action="ppaction://hlinksldjump" tooltip="3.이죄악많은"/>
          </p:cNvPr>
          <p:cNvSpPr/>
          <p:nvPr/>
        </p:nvSpPr>
        <p:spPr>
          <a:xfrm>
            <a:off x="56692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6" action="ppaction://hlinksldjump" tooltip="3.이죄악많은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3.이죄악많은</a:t>
            </a:r>
            <a:endParaRPr lang="en-US" sz="700" dirty="0"/>
          </a:p>
        </p:txBody>
      </p:sp>
      <p:sp>
        <p:nvSpPr>
          <p:cNvPr id="7" name="Object6">
            <a:hlinkClick r:id="rId7" action="ppaction://hlinksldjump" tooltip="4.나면류관을"/>
          </p:cNvPr>
          <p:cNvSpPr/>
          <p:nvPr/>
        </p:nvSpPr>
        <p:spPr>
          <a:xfrm>
            <a:off x="65836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7" action="ppaction://hlinksldjump" tooltip="4.나면류관을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4.나면류관을</a:t>
            </a:r>
            <a:endParaRPr lang="en-US" sz="700" dirty="0"/>
          </a:p>
        </p:txBody>
      </p:sp>
      <p:sp>
        <p:nvSpPr>
          <p:cNvPr id="8" name="Object7">
            <a:hlinkClick r:id="rId8" action="ppaction://hlinksldjump" tooltip="5.승리의그날"/>
          </p:cNvPr>
          <p:cNvSpPr/>
          <p:nvPr/>
        </p:nvSpPr>
        <p:spPr>
          <a:xfrm>
            <a:off x="74980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8" action="ppaction://hlinksldjump" tooltip="5.승리의그날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5.승리의그날</a:t>
            </a:r>
            <a:endParaRPr lang="en-US" sz="7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Object2"/>
          <p:cNvSpPr/>
          <p:nvPr/>
        </p:nvSpPr>
        <p:spPr>
          <a:xfrm>
            <a:off x="640080" y="274320"/>
            <a:ext cx="850392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/>
            <a:r>
              <a:rPr lang="en-US" sz="2000" b="1" dirty="0">
                <a:solidFill>
                  <a:srgbClr val="000000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</a:rPr>
              <a:t>353장 십자가 군병 되어서</a:t>
            </a:r>
            <a:endParaRPr lang="en-US" sz="2000" dirty="0"/>
          </a:p>
        </p:txBody>
      </p:sp>
      <p:sp>
        <p:nvSpPr>
          <p:cNvPr id="4" name="Object3">
            <a:hlinkClick r:id="rId4" action="ppaction://hlinksldjump" tooltip="1.십자가군병"/>
          </p:cNvPr>
          <p:cNvSpPr/>
          <p:nvPr/>
        </p:nvSpPr>
        <p:spPr>
          <a:xfrm>
            <a:off x="38404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4" action="ppaction://hlinksldjump" tooltip="1.십자가군병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1.십자가군병</a:t>
            </a:r>
            <a:endParaRPr lang="en-US" sz="700" dirty="0"/>
          </a:p>
        </p:txBody>
      </p:sp>
      <p:sp>
        <p:nvSpPr>
          <p:cNvPr id="5" name="Object4">
            <a:hlinkClick r:id="rId5" action="ppaction://hlinksldjump" tooltip="2.뭇성도피를"/>
          </p:cNvPr>
          <p:cNvSpPr/>
          <p:nvPr/>
        </p:nvSpPr>
        <p:spPr>
          <a:xfrm>
            <a:off x="47548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5" action="ppaction://hlinksldjump" tooltip="2.뭇성도피를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2.뭇성도피를</a:t>
            </a:r>
            <a:endParaRPr lang="en-US" sz="700" dirty="0"/>
          </a:p>
        </p:txBody>
      </p:sp>
      <p:sp>
        <p:nvSpPr>
          <p:cNvPr id="6" name="Object5">
            <a:hlinkClick r:id="rId6" action="ppaction://hlinksldjump" tooltip="3.이죄악많은"/>
          </p:cNvPr>
          <p:cNvSpPr/>
          <p:nvPr/>
        </p:nvSpPr>
        <p:spPr>
          <a:xfrm>
            <a:off x="56692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6" action="ppaction://hlinksldjump" tooltip="3.이죄악많은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3.이죄악많은</a:t>
            </a:r>
            <a:endParaRPr lang="en-US" sz="700" dirty="0"/>
          </a:p>
        </p:txBody>
      </p:sp>
      <p:sp>
        <p:nvSpPr>
          <p:cNvPr id="7" name="Object6">
            <a:hlinkClick r:id="rId7" action="ppaction://hlinksldjump" tooltip="4.나면류관을"/>
          </p:cNvPr>
          <p:cNvSpPr/>
          <p:nvPr/>
        </p:nvSpPr>
        <p:spPr>
          <a:xfrm>
            <a:off x="65836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7" action="ppaction://hlinksldjump" tooltip="4.나면류관을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4.나면류관을</a:t>
            </a:r>
            <a:endParaRPr lang="en-US" sz="700" dirty="0"/>
          </a:p>
        </p:txBody>
      </p:sp>
      <p:sp>
        <p:nvSpPr>
          <p:cNvPr id="8" name="Object7">
            <a:hlinkClick r:id="rId8" action="ppaction://hlinksldjump" tooltip="5.승리의그날"/>
          </p:cNvPr>
          <p:cNvSpPr/>
          <p:nvPr/>
        </p:nvSpPr>
        <p:spPr>
          <a:xfrm>
            <a:off x="74980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8" action="ppaction://hlinksldjump" tooltip="5.승리의그날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5.승리의그날</a:t>
            </a:r>
            <a:endParaRPr lang="en-US" sz="7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Object2"/>
          <p:cNvSpPr/>
          <p:nvPr/>
        </p:nvSpPr>
        <p:spPr>
          <a:xfrm>
            <a:off x="640080" y="274320"/>
            <a:ext cx="850392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/>
            <a:r>
              <a:rPr lang="en-US" sz="2000" b="1" dirty="0">
                <a:solidFill>
                  <a:srgbClr val="000000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</a:rPr>
              <a:t>353장 십자가 군병 되어서</a:t>
            </a:r>
            <a:endParaRPr lang="en-US" sz="2000" dirty="0"/>
          </a:p>
        </p:txBody>
      </p:sp>
      <p:sp>
        <p:nvSpPr>
          <p:cNvPr id="4" name="Object3">
            <a:hlinkClick r:id="rId4" action="ppaction://hlinksldjump" tooltip="1.십자가군병"/>
          </p:cNvPr>
          <p:cNvSpPr/>
          <p:nvPr/>
        </p:nvSpPr>
        <p:spPr>
          <a:xfrm>
            <a:off x="38404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4" action="ppaction://hlinksldjump" tooltip="1.십자가군병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1.십자가군병</a:t>
            </a:r>
            <a:endParaRPr lang="en-US" sz="700" dirty="0"/>
          </a:p>
        </p:txBody>
      </p:sp>
      <p:sp>
        <p:nvSpPr>
          <p:cNvPr id="5" name="Object4">
            <a:hlinkClick r:id="rId5" action="ppaction://hlinksldjump" tooltip="2.뭇성도피를"/>
          </p:cNvPr>
          <p:cNvSpPr/>
          <p:nvPr/>
        </p:nvSpPr>
        <p:spPr>
          <a:xfrm>
            <a:off x="47548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5" action="ppaction://hlinksldjump" tooltip="2.뭇성도피를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2.뭇성도피를</a:t>
            </a:r>
            <a:endParaRPr lang="en-US" sz="700" dirty="0"/>
          </a:p>
        </p:txBody>
      </p:sp>
      <p:sp>
        <p:nvSpPr>
          <p:cNvPr id="6" name="Object5">
            <a:hlinkClick r:id="rId6" action="ppaction://hlinksldjump" tooltip="3.이죄악많은"/>
          </p:cNvPr>
          <p:cNvSpPr/>
          <p:nvPr/>
        </p:nvSpPr>
        <p:spPr>
          <a:xfrm>
            <a:off x="56692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6" action="ppaction://hlinksldjump" tooltip="3.이죄악많은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3.이죄악많은</a:t>
            </a:r>
            <a:endParaRPr lang="en-US" sz="700" dirty="0"/>
          </a:p>
        </p:txBody>
      </p:sp>
      <p:sp>
        <p:nvSpPr>
          <p:cNvPr id="7" name="Object6">
            <a:hlinkClick r:id="rId7" action="ppaction://hlinksldjump" tooltip="4.나면류관을"/>
          </p:cNvPr>
          <p:cNvSpPr/>
          <p:nvPr/>
        </p:nvSpPr>
        <p:spPr>
          <a:xfrm>
            <a:off x="65836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7" action="ppaction://hlinksldjump" tooltip="4.나면류관을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4.나면류관을</a:t>
            </a:r>
            <a:endParaRPr lang="en-US" sz="700" dirty="0"/>
          </a:p>
        </p:txBody>
      </p:sp>
      <p:sp>
        <p:nvSpPr>
          <p:cNvPr id="8" name="Object7">
            <a:hlinkClick r:id="rId8" action="ppaction://hlinksldjump" tooltip="5.승리의그날"/>
          </p:cNvPr>
          <p:cNvSpPr/>
          <p:nvPr/>
        </p:nvSpPr>
        <p:spPr>
          <a:xfrm>
            <a:off x="74980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8" action="ppaction://hlinksldjump" tooltip="5.승리의그날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5.승리의그날</a:t>
            </a:r>
            <a:endParaRPr lang="en-US" sz="7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Object2"/>
          <p:cNvSpPr/>
          <p:nvPr/>
        </p:nvSpPr>
        <p:spPr>
          <a:xfrm>
            <a:off x="640080" y="274320"/>
            <a:ext cx="850392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/>
            <a:r>
              <a:rPr lang="en-US" sz="2000" b="1" dirty="0">
                <a:solidFill>
                  <a:srgbClr val="000000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</a:rPr>
              <a:t>353장 십자가 군병 되어서</a:t>
            </a:r>
            <a:endParaRPr lang="en-US" sz="2000" dirty="0"/>
          </a:p>
        </p:txBody>
      </p:sp>
      <p:sp>
        <p:nvSpPr>
          <p:cNvPr id="4" name="Object3">
            <a:hlinkClick r:id="rId4" action="ppaction://hlinksldjump" tooltip="1.십자가군병"/>
          </p:cNvPr>
          <p:cNvSpPr/>
          <p:nvPr/>
        </p:nvSpPr>
        <p:spPr>
          <a:xfrm>
            <a:off x="38404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4" action="ppaction://hlinksldjump" tooltip="1.십자가군병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1.십자가군병</a:t>
            </a:r>
            <a:endParaRPr lang="en-US" sz="700" dirty="0"/>
          </a:p>
        </p:txBody>
      </p:sp>
      <p:sp>
        <p:nvSpPr>
          <p:cNvPr id="5" name="Object4">
            <a:hlinkClick r:id="rId5" action="ppaction://hlinksldjump" tooltip="2.뭇성도피를"/>
          </p:cNvPr>
          <p:cNvSpPr/>
          <p:nvPr/>
        </p:nvSpPr>
        <p:spPr>
          <a:xfrm>
            <a:off x="47548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5" action="ppaction://hlinksldjump" tooltip="2.뭇성도피를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2.뭇성도피를</a:t>
            </a:r>
            <a:endParaRPr lang="en-US" sz="700" dirty="0"/>
          </a:p>
        </p:txBody>
      </p:sp>
      <p:sp>
        <p:nvSpPr>
          <p:cNvPr id="6" name="Object5">
            <a:hlinkClick r:id="rId6" action="ppaction://hlinksldjump" tooltip="3.이죄악많은"/>
          </p:cNvPr>
          <p:cNvSpPr/>
          <p:nvPr/>
        </p:nvSpPr>
        <p:spPr>
          <a:xfrm>
            <a:off x="56692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6" action="ppaction://hlinksldjump" tooltip="3.이죄악많은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3.이죄악많은</a:t>
            </a:r>
            <a:endParaRPr lang="en-US" sz="700" dirty="0"/>
          </a:p>
        </p:txBody>
      </p:sp>
      <p:sp>
        <p:nvSpPr>
          <p:cNvPr id="7" name="Object6">
            <a:hlinkClick r:id="rId7" action="ppaction://hlinksldjump" tooltip="4.나면류관을"/>
          </p:cNvPr>
          <p:cNvSpPr/>
          <p:nvPr/>
        </p:nvSpPr>
        <p:spPr>
          <a:xfrm>
            <a:off x="65836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7" action="ppaction://hlinksldjump" tooltip="4.나면류관을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4.나면류관을</a:t>
            </a:r>
            <a:endParaRPr lang="en-US" sz="700" dirty="0"/>
          </a:p>
        </p:txBody>
      </p:sp>
      <p:sp>
        <p:nvSpPr>
          <p:cNvPr id="8" name="Object7">
            <a:hlinkClick r:id="rId8" action="ppaction://hlinksldjump" tooltip="5.승리의그날"/>
          </p:cNvPr>
          <p:cNvSpPr/>
          <p:nvPr/>
        </p:nvSpPr>
        <p:spPr>
          <a:xfrm>
            <a:off x="74980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8" action="ppaction://hlinksldjump" tooltip="5.승리의그날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5.승리의그날</a:t>
            </a:r>
            <a:endParaRPr lang="en-US" sz="7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Object2"/>
          <p:cNvSpPr/>
          <p:nvPr/>
        </p:nvSpPr>
        <p:spPr>
          <a:xfrm>
            <a:off x="640080" y="274320"/>
            <a:ext cx="850392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/>
            <a:r>
              <a:rPr lang="en-US" sz="2000" b="1" dirty="0">
                <a:solidFill>
                  <a:srgbClr val="000000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</a:rPr>
              <a:t>353장 십자가 군병 되어서</a:t>
            </a:r>
            <a:endParaRPr lang="en-US" sz="2000" dirty="0"/>
          </a:p>
        </p:txBody>
      </p:sp>
      <p:sp>
        <p:nvSpPr>
          <p:cNvPr id="4" name="Object3">
            <a:hlinkClick r:id="rId4" action="ppaction://hlinksldjump" tooltip="1.십자가군병"/>
          </p:cNvPr>
          <p:cNvSpPr/>
          <p:nvPr/>
        </p:nvSpPr>
        <p:spPr>
          <a:xfrm>
            <a:off x="38404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4" action="ppaction://hlinksldjump" tooltip="1.십자가군병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1.십자가군병</a:t>
            </a:r>
            <a:endParaRPr lang="en-US" sz="700" dirty="0"/>
          </a:p>
        </p:txBody>
      </p:sp>
      <p:sp>
        <p:nvSpPr>
          <p:cNvPr id="5" name="Object4">
            <a:hlinkClick r:id="rId5" action="ppaction://hlinksldjump" tooltip="2.뭇성도피를"/>
          </p:cNvPr>
          <p:cNvSpPr/>
          <p:nvPr/>
        </p:nvSpPr>
        <p:spPr>
          <a:xfrm>
            <a:off x="47548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5" action="ppaction://hlinksldjump" tooltip="2.뭇성도피를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2.뭇성도피를</a:t>
            </a:r>
            <a:endParaRPr lang="en-US" sz="700" dirty="0"/>
          </a:p>
        </p:txBody>
      </p:sp>
      <p:sp>
        <p:nvSpPr>
          <p:cNvPr id="6" name="Object5">
            <a:hlinkClick r:id="rId6" action="ppaction://hlinksldjump" tooltip="3.이죄악많은"/>
          </p:cNvPr>
          <p:cNvSpPr/>
          <p:nvPr/>
        </p:nvSpPr>
        <p:spPr>
          <a:xfrm>
            <a:off x="56692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6" action="ppaction://hlinksldjump" tooltip="3.이죄악많은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3.이죄악많은</a:t>
            </a:r>
            <a:endParaRPr lang="en-US" sz="700" dirty="0"/>
          </a:p>
        </p:txBody>
      </p:sp>
      <p:sp>
        <p:nvSpPr>
          <p:cNvPr id="7" name="Object6">
            <a:hlinkClick r:id="rId7" action="ppaction://hlinksldjump" tooltip="4.나면류관을"/>
          </p:cNvPr>
          <p:cNvSpPr/>
          <p:nvPr/>
        </p:nvSpPr>
        <p:spPr>
          <a:xfrm>
            <a:off x="65836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7" action="ppaction://hlinksldjump" tooltip="4.나면류관을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4.나면류관을</a:t>
            </a:r>
            <a:endParaRPr lang="en-US" sz="700" dirty="0"/>
          </a:p>
        </p:txBody>
      </p:sp>
      <p:sp>
        <p:nvSpPr>
          <p:cNvPr id="8" name="Object7">
            <a:hlinkClick r:id="rId8" action="ppaction://hlinksldjump" tooltip="5.승리의그날"/>
          </p:cNvPr>
          <p:cNvSpPr/>
          <p:nvPr/>
        </p:nvSpPr>
        <p:spPr>
          <a:xfrm>
            <a:off x="74980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8" action="ppaction://hlinksldjump" tooltip="5.승리의그날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5.승리의그날</a:t>
            </a:r>
            <a:endParaRPr lang="en-US" sz="7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Object2"/>
          <p:cNvSpPr/>
          <p:nvPr/>
        </p:nvSpPr>
        <p:spPr>
          <a:xfrm>
            <a:off x="640080" y="274320"/>
            <a:ext cx="850392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/>
            <a:r>
              <a:rPr lang="en-US" sz="2000" b="1" dirty="0">
                <a:solidFill>
                  <a:srgbClr val="000000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</a:rPr>
              <a:t>353장 십자가 군병 되어서</a:t>
            </a:r>
            <a:endParaRPr lang="en-US" sz="2000" dirty="0"/>
          </a:p>
        </p:txBody>
      </p:sp>
      <p:sp>
        <p:nvSpPr>
          <p:cNvPr id="4" name="Object3">
            <a:hlinkClick r:id="rId4" action="ppaction://hlinksldjump" tooltip="1.십자가군병"/>
          </p:cNvPr>
          <p:cNvSpPr/>
          <p:nvPr/>
        </p:nvSpPr>
        <p:spPr>
          <a:xfrm>
            <a:off x="38404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4" action="ppaction://hlinksldjump" tooltip="1.십자가군병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1.십자가군병</a:t>
            </a:r>
            <a:endParaRPr lang="en-US" sz="700" dirty="0"/>
          </a:p>
        </p:txBody>
      </p:sp>
      <p:sp>
        <p:nvSpPr>
          <p:cNvPr id="5" name="Object4">
            <a:hlinkClick r:id="rId5" action="ppaction://hlinksldjump" tooltip="2.뭇성도피를"/>
          </p:cNvPr>
          <p:cNvSpPr/>
          <p:nvPr/>
        </p:nvSpPr>
        <p:spPr>
          <a:xfrm>
            <a:off x="47548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5" action="ppaction://hlinksldjump" tooltip="2.뭇성도피를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2.뭇성도피를</a:t>
            </a:r>
            <a:endParaRPr lang="en-US" sz="700" dirty="0"/>
          </a:p>
        </p:txBody>
      </p:sp>
      <p:sp>
        <p:nvSpPr>
          <p:cNvPr id="6" name="Object5">
            <a:hlinkClick r:id="rId6" action="ppaction://hlinksldjump" tooltip="3.이죄악많은"/>
          </p:cNvPr>
          <p:cNvSpPr/>
          <p:nvPr/>
        </p:nvSpPr>
        <p:spPr>
          <a:xfrm>
            <a:off x="56692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6" action="ppaction://hlinksldjump" tooltip="3.이죄악많은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3.이죄악많은</a:t>
            </a:r>
            <a:endParaRPr lang="en-US" sz="700" dirty="0"/>
          </a:p>
        </p:txBody>
      </p:sp>
      <p:sp>
        <p:nvSpPr>
          <p:cNvPr id="7" name="Object6">
            <a:hlinkClick r:id="rId7" action="ppaction://hlinksldjump" tooltip="4.나면류관을"/>
          </p:cNvPr>
          <p:cNvSpPr/>
          <p:nvPr/>
        </p:nvSpPr>
        <p:spPr>
          <a:xfrm>
            <a:off x="65836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7" action="ppaction://hlinksldjump" tooltip="4.나면류관을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4.나면류관을</a:t>
            </a:r>
            <a:endParaRPr lang="en-US" sz="700" dirty="0"/>
          </a:p>
        </p:txBody>
      </p:sp>
      <p:sp>
        <p:nvSpPr>
          <p:cNvPr id="8" name="Object7">
            <a:hlinkClick r:id="rId8" action="ppaction://hlinksldjump" tooltip="5.승리의그날"/>
          </p:cNvPr>
          <p:cNvSpPr/>
          <p:nvPr/>
        </p:nvSpPr>
        <p:spPr>
          <a:xfrm>
            <a:off x="74980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8" action="ppaction://hlinksldjump" tooltip="5.승리의그날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5.승리의그날</a:t>
            </a:r>
            <a:endParaRPr lang="en-US" sz="7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Object2"/>
          <p:cNvSpPr/>
          <p:nvPr/>
        </p:nvSpPr>
        <p:spPr>
          <a:xfrm>
            <a:off x="640080" y="274320"/>
            <a:ext cx="850392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/>
            <a:r>
              <a:rPr lang="en-US" sz="2000" b="1" dirty="0">
                <a:solidFill>
                  <a:srgbClr val="000000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</a:rPr>
              <a:t>353장 십자가 군병 되어서</a:t>
            </a:r>
            <a:endParaRPr lang="en-US" sz="2000" dirty="0"/>
          </a:p>
        </p:txBody>
      </p:sp>
      <p:sp>
        <p:nvSpPr>
          <p:cNvPr id="4" name="Object3">
            <a:hlinkClick r:id="rId4" action="ppaction://hlinksldjump" tooltip="1.십자가군병"/>
          </p:cNvPr>
          <p:cNvSpPr/>
          <p:nvPr/>
        </p:nvSpPr>
        <p:spPr>
          <a:xfrm>
            <a:off x="38404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4" action="ppaction://hlinksldjump" tooltip="1.십자가군병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1.십자가군병</a:t>
            </a:r>
            <a:endParaRPr lang="en-US" sz="700" dirty="0"/>
          </a:p>
        </p:txBody>
      </p:sp>
      <p:sp>
        <p:nvSpPr>
          <p:cNvPr id="5" name="Object4">
            <a:hlinkClick r:id="rId5" action="ppaction://hlinksldjump" tooltip="2.뭇성도피를"/>
          </p:cNvPr>
          <p:cNvSpPr/>
          <p:nvPr/>
        </p:nvSpPr>
        <p:spPr>
          <a:xfrm>
            <a:off x="47548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5" action="ppaction://hlinksldjump" tooltip="2.뭇성도피를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2.뭇성도피를</a:t>
            </a:r>
            <a:endParaRPr lang="en-US" sz="700" dirty="0"/>
          </a:p>
        </p:txBody>
      </p:sp>
      <p:sp>
        <p:nvSpPr>
          <p:cNvPr id="6" name="Object5">
            <a:hlinkClick r:id="rId6" action="ppaction://hlinksldjump" tooltip="3.이죄악많은"/>
          </p:cNvPr>
          <p:cNvSpPr/>
          <p:nvPr/>
        </p:nvSpPr>
        <p:spPr>
          <a:xfrm>
            <a:off x="56692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6" action="ppaction://hlinksldjump" tooltip="3.이죄악많은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3.이죄악많은</a:t>
            </a:r>
            <a:endParaRPr lang="en-US" sz="700" dirty="0"/>
          </a:p>
        </p:txBody>
      </p:sp>
      <p:sp>
        <p:nvSpPr>
          <p:cNvPr id="7" name="Object6">
            <a:hlinkClick r:id="rId7" action="ppaction://hlinksldjump" tooltip="4.나면류관을"/>
          </p:cNvPr>
          <p:cNvSpPr/>
          <p:nvPr/>
        </p:nvSpPr>
        <p:spPr>
          <a:xfrm>
            <a:off x="65836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7" action="ppaction://hlinksldjump" tooltip="4.나면류관을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4.나면류관을</a:t>
            </a:r>
            <a:endParaRPr lang="en-US" sz="700" dirty="0"/>
          </a:p>
        </p:txBody>
      </p:sp>
      <p:sp>
        <p:nvSpPr>
          <p:cNvPr id="8" name="Object7">
            <a:hlinkClick r:id="rId8" action="ppaction://hlinksldjump" tooltip="5.승리의그날"/>
          </p:cNvPr>
          <p:cNvSpPr/>
          <p:nvPr/>
        </p:nvSpPr>
        <p:spPr>
          <a:xfrm>
            <a:off x="74980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8" action="ppaction://hlinksldjump" tooltip="5.승리의그날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5.승리의그날</a:t>
            </a:r>
            <a:endParaRPr lang="en-US" sz="7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Object2"/>
          <p:cNvSpPr/>
          <p:nvPr/>
        </p:nvSpPr>
        <p:spPr>
          <a:xfrm>
            <a:off x="640080" y="274320"/>
            <a:ext cx="850392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/>
            <a:r>
              <a:rPr lang="en-US" sz="2000" b="1" dirty="0">
                <a:solidFill>
                  <a:srgbClr val="000000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</a:rPr>
              <a:t>353장 십자가 군병 되어서</a:t>
            </a:r>
            <a:endParaRPr lang="en-US" sz="2000" dirty="0"/>
          </a:p>
        </p:txBody>
      </p:sp>
      <p:sp>
        <p:nvSpPr>
          <p:cNvPr id="4" name="Object3">
            <a:hlinkClick r:id="rId4" action="ppaction://hlinksldjump" tooltip="1.십자가군병"/>
          </p:cNvPr>
          <p:cNvSpPr/>
          <p:nvPr/>
        </p:nvSpPr>
        <p:spPr>
          <a:xfrm>
            <a:off x="38404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4" action="ppaction://hlinksldjump" tooltip="1.십자가군병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1.십자가군병</a:t>
            </a:r>
            <a:endParaRPr lang="en-US" sz="700" dirty="0"/>
          </a:p>
        </p:txBody>
      </p:sp>
      <p:sp>
        <p:nvSpPr>
          <p:cNvPr id="5" name="Object4">
            <a:hlinkClick r:id="rId5" action="ppaction://hlinksldjump" tooltip="2.뭇성도피를"/>
          </p:cNvPr>
          <p:cNvSpPr/>
          <p:nvPr/>
        </p:nvSpPr>
        <p:spPr>
          <a:xfrm>
            <a:off x="47548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5" action="ppaction://hlinksldjump" tooltip="2.뭇성도피를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2.뭇성도피를</a:t>
            </a:r>
            <a:endParaRPr lang="en-US" sz="700" dirty="0"/>
          </a:p>
        </p:txBody>
      </p:sp>
      <p:sp>
        <p:nvSpPr>
          <p:cNvPr id="6" name="Object5">
            <a:hlinkClick r:id="rId6" action="ppaction://hlinksldjump" tooltip="3.이죄악많은"/>
          </p:cNvPr>
          <p:cNvSpPr/>
          <p:nvPr/>
        </p:nvSpPr>
        <p:spPr>
          <a:xfrm>
            <a:off x="56692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6" action="ppaction://hlinksldjump" tooltip="3.이죄악많은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3.이죄악많은</a:t>
            </a:r>
            <a:endParaRPr lang="en-US" sz="700" dirty="0"/>
          </a:p>
        </p:txBody>
      </p:sp>
      <p:sp>
        <p:nvSpPr>
          <p:cNvPr id="7" name="Object6">
            <a:hlinkClick r:id="rId7" action="ppaction://hlinksldjump" tooltip="4.나면류관을"/>
          </p:cNvPr>
          <p:cNvSpPr/>
          <p:nvPr/>
        </p:nvSpPr>
        <p:spPr>
          <a:xfrm>
            <a:off x="65836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7" action="ppaction://hlinksldjump" tooltip="4.나면류관을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4.나면류관을</a:t>
            </a:r>
            <a:endParaRPr lang="en-US" sz="700" dirty="0"/>
          </a:p>
        </p:txBody>
      </p:sp>
      <p:sp>
        <p:nvSpPr>
          <p:cNvPr id="8" name="Object7">
            <a:hlinkClick r:id="rId8" action="ppaction://hlinksldjump" tooltip="5.승리의그날"/>
          </p:cNvPr>
          <p:cNvSpPr/>
          <p:nvPr/>
        </p:nvSpPr>
        <p:spPr>
          <a:xfrm>
            <a:off x="74980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8" action="ppaction://hlinksldjump" tooltip="5.승리의그날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5.승리의그날</a:t>
            </a:r>
            <a:endParaRPr lang="en-US" sz="7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Object2"/>
          <p:cNvSpPr/>
          <p:nvPr/>
        </p:nvSpPr>
        <p:spPr>
          <a:xfrm>
            <a:off x="640080" y="274320"/>
            <a:ext cx="850392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/>
            <a:r>
              <a:rPr lang="en-US" sz="2000" b="1" dirty="0">
                <a:solidFill>
                  <a:srgbClr val="000000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</a:rPr>
              <a:t>353장 십자가 군병 되어서</a:t>
            </a:r>
            <a:endParaRPr lang="en-US" sz="2000" dirty="0"/>
          </a:p>
        </p:txBody>
      </p:sp>
      <p:sp>
        <p:nvSpPr>
          <p:cNvPr id="4" name="Object3">
            <a:hlinkClick r:id="rId4" action="ppaction://hlinksldjump" tooltip="1.십자가군병"/>
          </p:cNvPr>
          <p:cNvSpPr/>
          <p:nvPr/>
        </p:nvSpPr>
        <p:spPr>
          <a:xfrm>
            <a:off x="38404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4" action="ppaction://hlinksldjump" tooltip="1.십자가군병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1.십자가군병</a:t>
            </a:r>
            <a:endParaRPr lang="en-US" sz="700" dirty="0"/>
          </a:p>
        </p:txBody>
      </p:sp>
      <p:sp>
        <p:nvSpPr>
          <p:cNvPr id="5" name="Object4">
            <a:hlinkClick r:id="rId5" action="ppaction://hlinksldjump" tooltip="2.뭇성도피를"/>
          </p:cNvPr>
          <p:cNvSpPr/>
          <p:nvPr/>
        </p:nvSpPr>
        <p:spPr>
          <a:xfrm>
            <a:off x="47548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5" action="ppaction://hlinksldjump" tooltip="2.뭇성도피를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2.뭇성도피를</a:t>
            </a:r>
            <a:endParaRPr lang="en-US" sz="700" dirty="0"/>
          </a:p>
        </p:txBody>
      </p:sp>
      <p:sp>
        <p:nvSpPr>
          <p:cNvPr id="6" name="Object5">
            <a:hlinkClick r:id="rId6" action="ppaction://hlinksldjump" tooltip="3.이죄악많은"/>
          </p:cNvPr>
          <p:cNvSpPr/>
          <p:nvPr/>
        </p:nvSpPr>
        <p:spPr>
          <a:xfrm>
            <a:off x="56692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6" action="ppaction://hlinksldjump" tooltip="3.이죄악많은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3.이죄악많은</a:t>
            </a:r>
            <a:endParaRPr lang="en-US" sz="700" dirty="0"/>
          </a:p>
        </p:txBody>
      </p:sp>
      <p:sp>
        <p:nvSpPr>
          <p:cNvPr id="7" name="Object6">
            <a:hlinkClick r:id="rId7" action="ppaction://hlinksldjump" tooltip="4.나면류관을"/>
          </p:cNvPr>
          <p:cNvSpPr/>
          <p:nvPr/>
        </p:nvSpPr>
        <p:spPr>
          <a:xfrm>
            <a:off x="65836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7" action="ppaction://hlinksldjump" tooltip="4.나면류관을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4.나면류관을</a:t>
            </a:r>
            <a:endParaRPr lang="en-US" sz="700" dirty="0"/>
          </a:p>
        </p:txBody>
      </p:sp>
      <p:sp>
        <p:nvSpPr>
          <p:cNvPr id="8" name="Object7">
            <a:hlinkClick r:id="rId8" action="ppaction://hlinksldjump" tooltip="5.승리의그날"/>
          </p:cNvPr>
          <p:cNvSpPr/>
          <p:nvPr/>
        </p:nvSpPr>
        <p:spPr>
          <a:xfrm>
            <a:off x="74980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8" action="ppaction://hlinksldjump" tooltip="5.승리의그날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5.승리의그날</a:t>
            </a:r>
            <a:endParaRPr lang="en-US" sz="7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210</Words>
  <Application>Microsoft Office PowerPoint</Application>
  <PresentationFormat>화면 슬라이드 쇼(16:9)</PresentationFormat>
  <Paragraphs>70</Paragraphs>
  <Slides>10</Slides>
  <Notes>10</Notes>
  <HiddenSlides>0</HiddenSlides>
  <MMClips>0</MMClips>
  <ScaleCrop>false</ScaleCrop>
  <HeadingPairs>
    <vt:vector size="6" baseType="variant">
      <vt:variant>
        <vt:lpstr>사용한 글꼴</vt:lpstr>
      </vt:variant>
      <vt:variant>
        <vt:i4>4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10</vt:i4>
      </vt:variant>
    </vt:vector>
  </HeadingPairs>
  <TitlesOfParts>
    <vt:vector size="15" baseType="lpstr">
      <vt:lpstr>GmarketSansBold</vt:lpstr>
      <vt:lpstr>맑은 고딕</vt:lpstr>
      <vt:lpstr>Arial</vt:lpstr>
      <vt:lpstr>Calibri</vt:lpstr>
      <vt:lpstr>Office Theme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성 준영</cp:lastModifiedBy>
  <cp:revision>7</cp:revision>
  <dcterms:created xsi:type="dcterms:W3CDTF">2022-04-02T13:25:51Z</dcterms:created>
  <dcterms:modified xsi:type="dcterms:W3CDTF">2022-04-04T14:53:29Z</dcterms:modified>
</cp:coreProperties>
</file>